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8" r:id="rId6"/>
    <p:sldId id="287" r:id="rId7"/>
    <p:sldId id="286" r:id="rId8"/>
    <p:sldId id="310" r:id="rId9"/>
    <p:sldId id="311" r:id="rId10"/>
    <p:sldId id="312" r:id="rId11"/>
    <p:sldId id="288" r:id="rId12"/>
    <p:sldId id="264" r:id="rId13"/>
    <p:sldId id="265" r:id="rId14"/>
    <p:sldId id="266" r:id="rId15"/>
    <p:sldId id="267" r:id="rId16"/>
    <p:sldId id="257" r:id="rId17"/>
    <p:sldId id="258" r:id="rId18"/>
    <p:sldId id="259" r:id="rId19"/>
    <p:sldId id="269" r:id="rId20"/>
    <p:sldId id="270" r:id="rId21"/>
    <p:sldId id="290" r:id="rId22"/>
    <p:sldId id="291" r:id="rId23"/>
    <p:sldId id="272" r:id="rId24"/>
    <p:sldId id="271" r:id="rId25"/>
    <p:sldId id="292" r:id="rId26"/>
    <p:sldId id="297" r:id="rId27"/>
    <p:sldId id="299" r:id="rId28"/>
    <p:sldId id="274" r:id="rId29"/>
    <p:sldId id="293" r:id="rId30"/>
    <p:sldId id="301" r:id="rId31"/>
    <p:sldId id="260" r:id="rId32"/>
    <p:sldId id="294" r:id="rId33"/>
    <p:sldId id="295" r:id="rId34"/>
    <p:sldId id="261" r:id="rId35"/>
    <p:sldId id="296" r:id="rId36"/>
    <p:sldId id="309" r:id="rId37"/>
    <p:sldId id="273" r:id="rId38"/>
    <p:sldId id="313" r:id="rId39"/>
    <p:sldId id="275" r:id="rId40"/>
    <p:sldId id="276" r:id="rId41"/>
    <p:sldId id="277" r:id="rId42"/>
    <p:sldId id="281" r:id="rId43"/>
    <p:sldId id="283" r:id="rId44"/>
    <p:sldId id="279" r:id="rId45"/>
    <p:sldId id="282" r:id="rId46"/>
    <p:sldId id="314" r:id="rId47"/>
    <p:sldId id="284" r:id="rId48"/>
    <p:sldId id="304" r:id="rId49"/>
    <p:sldId id="307" r:id="rId50"/>
    <p:sldId id="308" r:id="rId51"/>
    <p:sldId id="302" r:id="rId52"/>
    <p:sldId id="303" r:id="rId53"/>
    <p:sldId id="285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51641E4-004D-4F7F-92F1-9A89B9B3B172}">
          <p14:sldIdLst>
            <p14:sldId id="263"/>
            <p14:sldId id="268"/>
            <p14:sldId id="287"/>
            <p14:sldId id="286"/>
            <p14:sldId id="310"/>
            <p14:sldId id="311"/>
            <p14:sldId id="312"/>
            <p14:sldId id="288"/>
            <p14:sldId id="264"/>
            <p14:sldId id="265"/>
            <p14:sldId id="266"/>
            <p14:sldId id="267"/>
            <p14:sldId id="257"/>
            <p14:sldId id="258"/>
            <p14:sldId id="259"/>
            <p14:sldId id="269"/>
            <p14:sldId id="270"/>
            <p14:sldId id="290"/>
            <p14:sldId id="291"/>
            <p14:sldId id="272"/>
            <p14:sldId id="271"/>
            <p14:sldId id="292"/>
            <p14:sldId id="297"/>
            <p14:sldId id="299"/>
            <p14:sldId id="274"/>
            <p14:sldId id="293"/>
            <p14:sldId id="301"/>
            <p14:sldId id="260"/>
            <p14:sldId id="294"/>
            <p14:sldId id="295"/>
            <p14:sldId id="261"/>
            <p14:sldId id="296"/>
            <p14:sldId id="309"/>
            <p14:sldId id="273"/>
            <p14:sldId id="313"/>
            <p14:sldId id="275"/>
            <p14:sldId id="276"/>
            <p14:sldId id="277"/>
            <p14:sldId id="281"/>
            <p14:sldId id="283"/>
            <p14:sldId id="279"/>
            <p14:sldId id="282"/>
            <p14:sldId id="314"/>
            <p14:sldId id="284"/>
            <p14:sldId id="304"/>
            <p14:sldId id="307"/>
            <p14:sldId id="308"/>
            <p14:sldId id="302"/>
            <p14:sldId id="303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F44E96-0735-4390-9FB5-A9265CA04A70}" v="3" dt="2022-10-17T14:43:25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tram, Felicity (DLSLtd,RAL,LSCI)" userId="163eaab4-8310-4f16-adb1-f4eecf6c1b4f" providerId="ADAL" clId="{CF804C9B-6359-42EF-B8BE-39F9DA83C9BC}"/>
    <pc:docChg chg="undo custSel addSld delSld modSld sldOrd modSection">
      <pc:chgData name="Bertram, Felicity (DLSLtd,RAL,LSCI)" userId="163eaab4-8310-4f16-adb1-f4eecf6c1b4f" providerId="ADAL" clId="{CF804C9B-6359-42EF-B8BE-39F9DA83C9BC}" dt="2021-11-23T10:43:53.452" v="4662" actId="47"/>
      <pc:docMkLst>
        <pc:docMk/>
      </pc:docMkLst>
      <pc:sldChg chg="modSp mod">
        <pc:chgData name="Bertram, Felicity (DLSLtd,RAL,LSCI)" userId="163eaab4-8310-4f16-adb1-f4eecf6c1b4f" providerId="ADAL" clId="{CF804C9B-6359-42EF-B8BE-39F9DA83C9BC}" dt="2021-09-08T11:03:55.482" v="126" actId="113"/>
        <pc:sldMkLst>
          <pc:docMk/>
          <pc:sldMk cId="4112537818" sldId="258"/>
        </pc:sldMkLst>
        <pc:spChg chg="mod">
          <ac:chgData name="Bertram, Felicity (DLSLtd,RAL,LSCI)" userId="163eaab4-8310-4f16-adb1-f4eecf6c1b4f" providerId="ADAL" clId="{CF804C9B-6359-42EF-B8BE-39F9DA83C9BC}" dt="2021-09-08T11:03:55.482" v="126" actId="113"/>
          <ac:spMkLst>
            <pc:docMk/>
            <pc:sldMk cId="4112537818" sldId="258"/>
            <ac:spMk id="2" creationId="{AB08DF79-8162-48AC-93C2-134077209811}"/>
          </ac:spMkLst>
        </pc:spChg>
      </pc:sldChg>
      <pc:sldChg chg="modSp mod">
        <pc:chgData name="Bertram, Felicity (DLSLtd,RAL,LSCI)" userId="163eaab4-8310-4f16-adb1-f4eecf6c1b4f" providerId="ADAL" clId="{CF804C9B-6359-42EF-B8BE-39F9DA83C9BC}" dt="2021-09-08T11:04:42.317" v="154" actId="207"/>
        <pc:sldMkLst>
          <pc:docMk/>
          <pc:sldMk cId="1596136626" sldId="259"/>
        </pc:sldMkLst>
        <pc:spChg chg="mod">
          <ac:chgData name="Bertram, Felicity (DLSLtd,RAL,LSCI)" userId="163eaab4-8310-4f16-adb1-f4eecf6c1b4f" providerId="ADAL" clId="{CF804C9B-6359-42EF-B8BE-39F9DA83C9BC}" dt="2021-09-08T11:04:42.317" v="154" actId="207"/>
          <ac:spMkLst>
            <pc:docMk/>
            <pc:sldMk cId="1596136626" sldId="259"/>
            <ac:spMk id="2" creationId="{0EFE825E-AC46-4D08-ABD5-91088CC9AE38}"/>
          </ac:spMkLst>
        </pc:spChg>
      </pc:sldChg>
      <pc:sldChg chg="addSp modSp mod ord">
        <pc:chgData name="Bertram, Felicity (DLSLtd,RAL,LSCI)" userId="163eaab4-8310-4f16-adb1-f4eecf6c1b4f" providerId="ADAL" clId="{CF804C9B-6359-42EF-B8BE-39F9DA83C9BC}" dt="2021-09-13T16:56:05.902" v="1523" actId="1076"/>
        <pc:sldMkLst>
          <pc:docMk/>
          <pc:sldMk cId="652135221" sldId="260"/>
        </pc:sldMkLst>
        <pc:spChg chg="mod">
          <ac:chgData name="Bertram, Felicity (DLSLtd,RAL,LSCI)" userId="163eaab4-8310-4f16-adb1-f4eecf6c1b4f" providerId="ADAL" clId="{CF804C9B-6359-42EF-B8BE-39F9DA83C9BC}" dt="2021-09-13T16:55:33.327" v="1507" actId="1076"/>
          <ac:spMkLst>
            <pc:docMk/>
            <pc:sldMk cId="652135221" sldId="260"/>
            <ac:spMk id="2" creationId="{6C67BC17-A53B-43D0-98C5-1608649ECEC5}"/>
          </ac:spMkLst>
        </pc:spChg>
        <pc:spChg chg="add mod">
          <ac:chgData name="Bertram, Felicity (DLSLtd,RAL,LSCI)" userId="163eaab4-8310-4f16-adb1-f4eecf6c1b4f" providerId="ADAL" clId="{CF804C9B-6359-42EF-B8BE-39F9DA83C9BC}" dt="2021-09-13T16:56:05.902" v="1523" actId="1076"/>
          <ac:spMkLst>
            <pc:docMk/>
            <pc:sldMk cId="652135221" sldId="260"/>
            <ac:spMk id="6" creationId="{DA745F83-1681-422E-9F13-FDC2C7BA65B7}"/>
          </ac:spMkLst>
        </pc:spChg>
      </pc:sldChg>
      <pc:sldChg chg="addSp modSp mod ord">
        <pc:chgData name="Bertram, Felicity (DLSLtd,RAL,LSCI)" userId="163eaab4-8310-4f16-adb1-f4eecf6c1b4f" providerId="ADAL" clId="{CF804C9B-6359-42EF-B8BE-39F9DA83C9BC}" dt="2021-09-14T10:36:34.685" v="2475" actId="14100"/>
        <pc:sldMkLst>
          <pc:docMk/>
          <pc:sldMk cId="592257802" sldId="261"/>
        </pc:sldMkLst>
        <pc:spChg chg="mod">
          <ac:chgData name="Bertram, Felicity (DLSLtd,RAL,LSCI)" userId="163eaab4-8310-4f16-adb1-f4eecf6c1b4f" providerId="ADAL" clId="{CF804C9B-6359-42EF-B8BE-39F9DA83C9BC}" dt="2021-09-13T17:08:16.781" v="1592" actId="1076"/>
          <ac:spMkLst>
            <pc:docMk/>
            <pc:sldMk cId="592257802" sldId="261"/>
            <ac:spMk id="2" creationId="{EFCE47C2-F988-4126-8C5A-3474C2972B39}"/>
          </ac:spMkLst>
        </pc:spChg>
        <pc:spChg chg="add mod">
          <ac:chgData name="Bertram, Felicity (DLSLtd,RAL,LSCI)" userId="163eaab4-8310-4f16-adb1-f4eecf6c1b4f" providerId="ADAL" clId="{CF804C9B-6359-42EF-B8BE-39F9DA83C9BC}" dt="2021-09-14T10:36:34.685" v="2475" actId="14100"/>
          <ac:spMkLst>
            <pc:docMk/>
            <pc:sldMk cId="592257802" sldId="261"/>
            <ac:spMk id="3" creationId="{83DCE182-1537-4A12-8018-AFBC1CC69C6B}"/>
          </ac:spMkLst>
        </pc:spChg>
      </pc:sldChg>
      <pc:sldChg chg="del">
        <pc:chgData name="Bertram, Felicity (DLSLtd,RAL,LSCI)" userId="163eaab4-8310-4f16-adb1-f4eecf6c1b4f" providerId="ADAL" clId="{CF804C9B-6359-42EF-B8BE-39F9DA83C9BC}" dt="2021-09-13T17:07:55.208" v="1589" actId="47"/>
        <pc:sldMkLst>
          <pc:docMk/>
          <pc:sldMk cId="795284548" sldId="262"/>
        </pc:sldMkLst>
      </pc:sldChg>
      <pc:sldChg chg="modSp mod">
        <pc:chgData name="Bertram, Felicity (DLSLtd,RAL,LSCI)" userId="163eaab4-8310-4f16-adb1-f4eecf6c1b4f" providerId="ADAL" clId="{CF804C9B-6359-42EF-B8BE-39F9DA83C9BC}" dt="2021-09-14T12:08:05.677" v="3440" actId="20577"/>
        <pc:sldMkLst>
          <pc:docMk/>
          <pc:sldMk cId="2823054530" sldId="263"/>
        </pc:sldMkLst>
        <pc:spChg chg="mod">
          <ac:chgData name="Bertram, Felicity (DLSLtd,RAL,LSCI)" userId="163eaab4-8310-4f16-adb1-f4eecf6c1b4f" providerId="ADAL" clId="{CF804C9B-6359-42EF-B8BE-39F9DA83C9BC}" dt="2021-09-14T12:08:05.677" v="3440" actId="20577"/>
          <ac:spMkLst>
            <pc:docMk/>
            <pc:sldMk cId="2823054530" sldId="263"/>
            <ac:spMk id="5" creationId="{FDF148C1-AD7D-4464-AD10-8B69BD01C9B5}"/>
          </ac:spMkLst>
        </pc:spChg>
      </pc:sldChg>
      <pc:sldChg chg="modSp mod">
        <pc:chgData name="Bertram, Felicity (DLSLtd,RAL,LSCI)" userId="163eaab4-8310-4f16-adb1-f4eecf6c1b4f" providerId="ADAL" clId="{CF804C9B-6359-42EF-B8BE-39F9DA83C9BC}" dt="2021-09-13T12:35:14.840" v="352" actId="20577"/>
        <pc:sldMkLst>
          <pc:docMk/>
          <pc:sldMk cId="264844321" sldId="264"/>
        </pc:sldMkLst>
        <pc:spChg chg="mod">
          <ac:chgData name="Bertram, Felicity (DLSLtd,RAL,LSCI)" userId="163eaab4-8310-4f16-adb1-f4eecf6c1b4f" providerId="ADAL" clId="{CF804C9B-6359-42EF-B8BE-39F9DA83C9BC}" dt="2021-09-13T12:35:14.840" v="352" actId="20577"/>
          <ac:spMkLst>
            <pc:docMk/>
            <pc:sldMk cId="264844321" sldId="264"/>
            <ac:spMk id="2" creationId="{79EB6353-B74E-4520-B271-1EE8BD4CA83D}"/>
          </ac:spMkLst>
        </pc:spChg>
      </pc:sldChg>
      <pc:sldChg chg="addSp modSp mod modClrScheme chgLayout">
        <pc:chgData name="Bertram, Felicity (DLSLtd,RAL,LSCI)" userId="163eaab4-8310-4f16-adb1-f4eecf6c1b4f" providerId="ADAL" clId="{CF804C9B-6359-42EF-B8BE-39F9DA83C9BC}" dt="2021-09-08T11:00:03.756" v="102" actId="1076"/>
        <pc:sldMkLst>
          <pc:docMk/>
          <pc:sldMk cId="1937718112" sldId="265"/>
        </pc:sldMkLst>
        <pc:spChg chg="add mod ord">
          <ac:chgData name="Bertram, Felicity (DLSLtd,RAL,LSCI)" userId="163eaab4-8310-4f16-adb1-f4eecf6c1b4f" providerId="ADAL" clId="{CF804C9B-6359-42EF-B8BE-39F9DA83C9BC}" dt="2021-09-08T10:59:47.513" v="99" actId="20577"/>
          <ac:spMkLst>
            <pc:docMk/>
            <pc:sldMk cId="1937718112" sldId="265"/>
            <ac:spMk id="2" creationId="{C9DBDCA8-3513-45AB-B1DA-5A0BA659074A}"/>
          </ac:spMkLst>
        </pc:spChg>
        <pc:picChg chg="mod">
          <ac:chgData name="Bertram, Felicity (DLSLtd,RAL,LSCI)" userId="163eaab4-8310-4f16-adb1-f4eecf6c1b4f" providerId="ADAL" clId="{CF804C9B-6359-42EF-B8BE-39F9DA83C9BC}" dt="2021-09-08T11:00:03.756" v="102" actId="1076"/>
          <ac:picMkLst>
            <pc:docMk/>
            <pc:sldMk cId="1937718112" sldId="265"/>
            <ac:picMk id="4" creationId="{194BDBB6-6071-40D6-9A0C-2A0AC0CB4C8A}"/>
          </ac:picMkLst>
        </pc:picChg>
      </pc:sldChg>
      <pc:sldChg chg="addSp modSp mod setBg">
        <pc:chgData name="Bertram, Felicity (DLSLtd,RAL,LSCI)" userId="163eaab4-8310-4f16-adb1-f4eecf6c1b4f" providerId="ADAL" clId="{CF804C9B-6359-42EF-B8BE-39F9DA83C9BC}" dt="2021-09-13T12:36:12.043" v="357"/>
        <pc:sldMkLst>
          <pc:docMk/>
          <pc:sldMk cId="808300624" sldId="266"/>
        </pc:sldMkLst>
        <pc:spChg chg="add mod ord">
          <ac:chgData name="Bertram, Felicity (DLSLtd,RAL,LSCI)" userId="163eaab4-8310-4f16-adb1-f4eecf6c1b4f" providerId="ADAL" clId="{CF804C9B-6359-42EF-B8BE-39F9DA83C9BC}" dt="2021-09-13T12:36:03.107" v="356" actId="208"/>
          <ac:spMkLst>
            <pc:docMk/>
            <pc:sldMk cId="808300624" sldId="266"/>
            <ac:spMk id="5" creationId="{932F1D11-E074-44D3-AFF4-2D77A8D5D5AD}"/>
          </ac:spMkLst>
        </pc:spChg>
      </pc:sldChg>
      <pc:sldChg chg="addSp delSp modSp mod">
        <pc:chgData name="Bertram, Felicity (DLSLtd,RAL,LSCI)" userId="163eaab4-8310-4f16-adb1-f4eecf6c1b4f" providerId="ADAL" clId="{CF804C9B-6359-42EF-B8BE-39F9DA83C9BC}" dt="2021-09-09T11:34:31.941" v="166" actId="1076"/>
        <pc:sldMkLst>
          <pc:docMk/>
          <pc:sldMk cId="2786615905" sldId="267"/>
        </pc:sldMkLst>
        <pc:picChg chg="add mod modCrop">
          <ac:chgData name="Bertram, Felicity (DLSLtd,RAL,LSCI)" userId="163eaab4-8310-4f16-adb1-f4eecf6c1b4f" providerId="ADAL" clId="{CF804C9B-6359-42EF-B8BE-39F9DA83C9BC}" dt="2021-09-09T11:34:31.941" v="166" actId="1076"/>
          <ac:picMkLst>
            <pc:docMk/>
            <pc:sldMk cId="2786615905" sldId="267"/>
            <ac:picMk id="4" creationId="{84C9BAE8-B53A-4501-AE6D-A38FC1651919}"/>
          </ac:picMkLst>
        </pc:picChg>
        <pc:picChg chg="del mod">
          <ac:chgData name="Bertram, Felicity (DLSLtd,RAL,LSCI)" userId="163eaab4-8310-4f16-adb1-f4eecf6c1b4f" providerId="ADAL" clId="{CF804C9B-6359-42EF-B8BE-39F9DA83C9BC}" dt="2021-09-09T11:34:04.772" v="158" actId="478"/>
          <ac:picMkLst>
            <pc:docMk/>
            <pc:sldMk cId="2786615905" sldId="267"/>
            <ac:picMk id="4098" creationId="{246DA8EC-12D4-46B0-8057-2BDEF62F67D0}"/>
          </ac:picMkLst>
        </pc:picChg>
      </pc:sldChg>
      <pc:sldChg chg="addSp modSp mod">
        <pc:chgData name="Bertram, Felicity (DLSLtd,RAL,LSCI)" userId="163eaab4-8310-4f16-adb1-f4eecf6c1b4f" providerId="ADAL" clId="{CF804C9B-6359-42EF-B8BE-39F9DA83C9BC}" dt="2021-09-13T15:22:04.238" v="642" actId="1582"/>
        <pc:sldMkLst>
          <pc:docMk/>
          <pc:sldMk cId="2889114643" sldId="269"/>
        </pc:sldMkLst>
        <pc:spChg chg="add mod">
          <ac:chgData name="Bertram, Felicity (DLSLtd,RAL,LSCI)" userId="163eaab4-8310-4f16-adb1-f4eecf6c1b4f" providerId="ADAL" clId="{CF804C9B-6359-42EF-B8BE-39F9DA83C9BC}" dt="2021-09-13T15:22:04.238" v="642" actId="1582"/>
          <ac:spMkLst>
            <pc:docMk/>
            <pc:sldMk cId="2889114643" sldId="269"/>
            <ac:spMk id="3" creationId="{13928499-704F-4ED7-AB14-3D1877318DCA}"/>
          </ac:spMkLst>
        </pc:spChg>
      </pc:sldChg>
      <pc:sldChg chg="addSp delSp modSp mod">
        <pc:chgData name="Bertram, Felicity (DLSLtd,RAL,LSCI)" userId="163eaab4-8310-4f16-adb1-f4eecf6c1b4f" providerId="ADAL" clId="{CF804C9B-6359-42EF-B8BE-39F9DA83C9BC}" dt="2021-09-13T15:38:50.301" v="980" actId="313"/>
        <pc:sldMkLst>
          <pc:docMk/>
          <pc:sldMk cId="2538604724" sldId="270"/>
        </pc:sldMkLst>
        <pc:spChg chg="add mod">
          <ac:chgData name="Bertram, Felicity (DLSLtd,RAL,LSCI)" userId="163eaab4-8310-4f16-adb1-f4eecf6c1b4f" providerId="ADAL" clId="{CF804C9B-6359-42EF-B8BE-39F9DA83C9BC}" dt="2021-09-13T15:36:06.990" v="839" actId="1076"/>
          <ac:spMkLst>
            <pc:docMk/>
            <pc:sldMk cId="2538604724" sldId="270"/>
            <ac:spMk id="3" creationId="{F71CE4B8-D2A2-4D68-9974-44E913A8F26E}"/>
          </ac:spMkLst>
        </pc:spChg>
        <pc:spChg chg="add mod">
          <ac:chgData name="Bertram, Felicity (DLSLtd,RAL,LSCI)" userId="163eaab4-8310-4f16-adb1-f4eecf6c1b4f" providerId="ADAL" clId="{CF804C9B-6359-42EF-B8BE-39F9DA83C9BC}" dt="2021-09-13T15:34:55.214" v="793" actId="1076"/>
          <ac:spMkLst>
            <pc:docMk/>
            <pc:sldMk cId="2538604724" sldId="270"/>
            <ac:spMk id="8" creationId="{CFEB62EC-5C93-4C9F-A696-E6B4DEFAB66E}"/>
          </ac:spMkLst>
        </pc:spChg>
        <pc:spChg chg="add mod">
          <ac:chgData name="Bertram, Felicity (DLSLtd,RAL,LSCI)" userId="163eaab4-8310-4f16-adb1-f4eecf6c1b4f" providerId="ADAL" clId="{CF804C9B-6359-42EF-B8BE-39F9DA83C9BC}" dt="2021-09-13T15:36:26.394" v="842" actId="1076"/>
          <ac:spMkLst>
            <pc:docMk/>
            <pc:sldMk cId="2538604724" sldId="270"/>
            <ac:spMk id="9" creationId="{E06889AA-03A4-4761-A8AE-3E639C30877D}"/>
          </ac:spMkLst>
        </pc:spChg>
        <pc:spChg chg="add mod">
          <ac:chgData name="Bertram, Felicity (DLSLtd,RAL,LSCI)" userId="163eaab4-8310-4f16-adb1-f4eecf6c1b4f" providerId="ADAL" clId="{CF804C9B-6359-42EF-B8BE-39F9DA83C9BC}" dt="2021-09-13T15:38:50.301" v="980" actId="313"/>
          <ac:spMkLst>
            <pc:docMk/>
            <pc:sldMk cId="2538604724" sldId="270"/>
            <ac:spMk id="10" creationId="{11C1DBBB-9F4D-47B2-9C9C-13A0DF82397C}"/>
          </ac:spMkLst>
        </pc:spChg>
        <pc:spChg chg="add mod">
          <ac:chgData name="Bertram, Felicity (DLSLtd,RAL,LSCI)" userId="163eaab4-8310-4f16-adb1-f4eecf6c1b4f" providerId="ADAL" clId="{CF804C9B-6359-42EF-B8BE-39F9DA83C9BC}" dt="2021-09-13T15:37:37.590" v="912" actId="1037"/>
          <ac:spMkLst>
            <pc:docMk/>
            <pc:sldMk cId="2538604724" sldId="270"/>
            <ac:spMk id="11" creationId="{6B458172-9727-4FD9-A17A-CE0B61C6A0A5}"/>
          </ac:spMkLst>
        </pc:spChg>
        <pc:picChg chg="mod">
          <ac:chgData name="Bertram, Felicity (DLSLtd,RAL,LSCI)" userId="163eaab4-8310-4f16-adb1-f4eecf6c1b4f" providerId="ADAL" clId="{CF804C9B-6359-42EF-B8BE-39F9DA83C9BC}" dt="2021-09-13T15:34:49.291" v="792" actId="1076"/>
          <ac:picMkLst>
            <pc:docMk/>
            <pc:sldMk cId="2538604724" sldId="270"/>
            <ac:picMk id="4" creationId="{4D3EAF00-210F-4906-8E4A-93DC4FA613FB}"/>
          </ac:picMkLst>
        </pc:picChg>
        <pc:picChg chg="mod">
          <ac:chgData name="Bertram, Felicity (DLSLtd,RAL,LSCI)" userId="163eaab4-8310-4f16-adb1-f4eecf6c1b4f" providerId="ADAL" clId="{CF804C9B-6359-42EF-B8BE-39F9DA83C9BC}" dt="2021-09-13T15:37:07.985" v="872" actId="1076"/>
          <ac:picMkLst>
            <pc:docMk/>
            <pc:sldMk cId="2538604724" sldId="270"/>
            <ac:picMk id="5" creationId="{64592654-056B-492B-8C3F-8BFBD6EC6DD0}"/>
          </ac:picMkLst>
        </pc:picChg>
        <pc:picChg chg="del">
          <ac:chgData name="Bertram, Felicity (DLSLtd,RAL,LSCI)" userId="163eaab4-8310-4f16-adb1-f4eecf6c1b4f" providerId="ADAL" clId="{CF804C9B-6359-42EF-B8BE-39F9DA83C9BC}" dt="2021-09-13T15:22:32.451" v="643" actId="478"/>
          <ac:picMkLst>
            <pc:docMk/>
            <pc:sldMk cId="2538604724" sldId="270"/>
            <ac:picMk id="6" creationId="{FF0AE1E0-34B5-4081-A62E-56A30808E45C}"/>
          </ac:picMkLst>
        </pc:picChg>
        <pc:picChg chg="mod">
          <ac:chgData name="Bertram, Felicity (DLSLtd,RAL,LSCI)" userId="163eaab4-8310-4f16-adb1-f4eecf6c1b4f" providerId="ADAL" clId="{CF804C9B-6359-42EF-B8BE-39F9DA83C9BC}" dt="2021-09-13T15:37:22.760" v="876" actId="1076"/>
          <ac:picMkLst>
            <pc:docMk/>
            <pc:sldMk cId="2538604724" sldId="270"/>
            <ac:picMk id="7" creationId="{8479C6CE-6F01-480A-9696-14E80404EA6B}"/>
          </ac:picMkLst>
        </pc:picChg>
      </pc:sldChg>
      <pc:sldChg chg="addSp delSp modSp mod ord">
        <pc:chgData name="Bertram, Felicity (DLSLtd,RAL,LSCI)" userId="163eaab4-8310-4f16-adb1-f4eecf6c1b4f" providerId="ADAL" clId="{CF804C9B-6359-42EF-B8BE-39F9DA83C9BC}" dt="2021-11-22T19:07:54.748" v="3980" actId="1076"/>
        <pc:sldMkLst>
          <pc:docMk/>
          <pc:sldMk cId="1797426942" sldId="271"/>
        </pc:sldMkLst>
        <pc:spChg chg="mod">
          <ac:chgData name="Bertram, Felicity (DLSLtd,RAL,LSCI)" userId="163eaab4-8310-4f16-adb1-f4eecf6c1b4f" providerId="ADAL" clId="{CF804C9B-6359-42EF-B8BE-39F9DA83C9BC}" dt="2021-09-13T15:44:34.434" v="1203" actId="27636"/>
          <ac:spMkLst>
            <pc:docMk/>
            <pc:sldMk cId="1797426942" sldId="271"/>
            <ac:spMk id="2" creationId="{F9CB4931-FDAD-4351-B86F-AF34E9FEBA95}"/>
          </ac:spMkLst>
        </pc:spChg>
        <pc:spChg chg="del">
          <ac:chgData name="Bertram, Felicity (DLSLtd,RAL,LSCI)" userId="163eaab4-8310-4f16-adb1-f4eecf6c1b4f" providerId="ADAL" clId="{CF804C9B-6359-42EF-B8BE-39F9DA83C9BC}" dt="2021-09-13T15:45:26.664" v="1207" actId="21"/>
          <ac:spMkLst>
            <pc:docMk/>
            <pc:sldMk cId="1797426942" sldId="271"/>
            <ac:spMk id="7" creationId="{B1F29447-973F-4B41-A863-F4966C1828C3}"/>
          </ac:spMkLst>
        </pc:spChg>
        <pc:spChg chg="add mod">
          <ac:chgData name="Bertram, Felicity (DLSLtd,RAL,LSCI)" userId="163eaab4-8310-4f16-adb1-f4eecf6c1b4f" providerId="ADAL" clId="{CF804C9B-6359-42EF-B8BE-39F9DA83C9BC}" dt="2021-09-13T15:59:03.162" v="1273" actId="1035"/>
          <ac:spMkLst>
            <pc:docMk/>
            <pc:sldMk cId="1797426942" sldId="271"/>
            <ac:spMk id="9" creationId="{83DC4022-0E1C-416E-8309-4BFDB5E790AF}"/>
          </ac:spMkLst>
        </pc:spChg>
        <pc:picChg chg="mod modCrop">
          <ac:chgData name="Bertram, Felicity (DLSLtd,RAL,LSCI)" userId="163eaab4-8310-4f16-adb1-f4eecf6c1b4f" providerId="ADAL" clId="{CF804C9B-6359-42EF-B8BE-39F9DA83C9BC}" dt="2021-11-22T19:07:53.521" v="3979" actId="1076"/>
          <ac:picMkLst>
            <pc:docMk/>
            <pc:sldMk cId="1797426942" sldId="271"/>
            <ac:picMk id="4" creationId="{E6143B20-F973-4D1E-ABEA-70A607B9A34B}"/>
          </ac:picMkLst>
        </pc:picChg>
        <pc:picChg chg="mod">
          <ac:chgData name="Bertram, Felicity (DLSLtd,RAL,LSCI)" userId="163eaab4-8310-4f16-adb1-f4eecf6c1b4f" providerId="ADAL" clId="{CF804C9B-6359-42EF-B8BE-39F9DA83C9BC}" dt="2021-11-22T19:07:54.748" v="3980" actId="1076"/>
          <ac:picMkLst>
            <pc:docMk/>
            <pc:sldMk cId="1797426942" sldId="271"/>
            <ac:picMk id="5" creationId="{12818D00-34B7-467B-AC8B-2BC4A767E138}"/>
          </ac:picMkLst>
        </pc:picChg>
        <pc:picChg chg="del">
          <ac:chgData name="Bertram, Felicity (DLSLtd,RAL,LSCI)" userId="163eaab4-8310-4f16-adb1-f4eecf6c1b4f" providerId="ADAL" clId="{CF804C9B-6359-42EF-B8BE-39F9DA83C9BC}" dt="2021-09-13T15:45:26.664" v="1207" actId="21"/>
          <ac:picMkLst>
            <pc:docMk/>
            <pc:sldMk cId="1797426942" sldId="271"/>
            <ac:picMk id="6" creationId="{D8A361BC-60C7-4171-BC48-A7E2B6C0DF50}"/>
          </ac:picMkLst>
        </pc:picChg>
        <pc:picChg chg="mod">
          <ac:chgData name="Bertram, Felicity (DLSLtd,RAL,LSCI)" userId="163eaab4-8310-4f16-adb1-f4eecf6c1b4f" providerId="ADAL" clId="{CF804C9B-6359-42EF-B8BE-39F9DA83C9BC}" dt="2021-09-13T15:52:32.150" v="1220" actId="1076"/>
          <ac:picMkLst>
            <pc:docMk/>
            <pc:sldMk cId="1797426942" sldId="271"/>
            <ac:picMk id="8" creationId="{E274A7FB-68A6-43AB-B491-37881A071286}"/>
          </ac:picMkLst>
        </pc:picChg>
        <pc:picChg chg="add mod">
          <ac:chgData name="Bertram, Felicity (DLSLtd,RAL,LSCI)" userId="163eaab4-8310-4f16-adb1-f4eecf6c1b4f" providerId="ADAL" clId="{CF804C9B-6359-42EF-B8BE-39F9DA83C9BC}" dt="2021-09-13T15:52:58.964" v="1222" actId="1076"/>
          <ac:picMkLst>
            <pc:docMk/>
            <pc:sldMk cId="1797426942" sldId="271"/>
            <ac:picMk id="1026" creationId="{209DF528-BA8D-4542-88F4-15BF583E52FC}"/>
          </ac:picMkLst>
        </pc:picChg>
      </pc:sldChg>
      <pc:sldChg chg="ord">
        <pc:chgData name="Bertram, Felicity (DLSLtd,RAL,LSCI)" userId="163eaab4-8310-4f16-adb1-f4eecf6c1b4f" providerId="ADAL" clId="{CF804C9B-6359-42EF-B8BE-39F9DA83C9BC}" dt="2021-09-13T15:43:51.889" v="1132"/>
        <pc:sldMkLst>
          <pc:docMk/>
          <pc:sldMk cId="825600298" sldId="272"/>
        </pc:sldMkLst>
      </pc:sldChg>
      <pc:sldChg chg="addSp delSp modSp mod">
        <pc:chgData name="Bertram, Felicity (DLSLtd,RAL,LSCI)" userId="163eaab4-8310-4f16-adb1-f4eecf6c1b4f" providerId="ADAL" clId="{CF804C9B-6359-42EF-B8BE-39F9DA83C9BC}" dt="2021-11-22T19:17:18.308" v="4006" actId="1076"/>
        <pc:sldMkLst>
          <pc:docMk/>
          <pc:sldMk cId="3935342048" sldId="273"/>
        </pc:sldMkLst>
        <pc:picChg chg="del">
          <ac:chgData name="Bertram, Felicity (DLSLtd,RAL,LSCI)" userId="163eaab4-8310-4f16-adb1-f4eecf6c1b4f" providerId="ADAL" clId="{CF804C9B-6359-42EF-B8BE-39F9DA83C9BC}" dt="2021-11-22T19:17:04.185" v="3997" actId="478"/>
          <ac:picMkLst>
            <pc:docMk/>
            <pc:sldMk cId="3935342048" sldId="273"/>
            <ac:picMk id="4" creationId="{575604FD-D1CB-4AD7-82AC-F49C0DA10608}"/>
          </ac:picMkLst>
        </pc:picChg>
        <pc:picChg chg="mod">
          <ac:chgData name="Bertram, Felicity (DLSLtd,RAL,LSCI)" userId="163eaab4-8310-4f16-adb1-f4eecf6c1b4f" providerId="ADAL" clId="{CF804C9B-6359-42EF-B8BE-39F9DA83C9BC}" dt="2021-11-22T19:17:08.899" v="3999" actId="14100"/>
          <ac:picMkLst>
            <pc:docMk/>
            <pc:sldMk cId="3935342048" sldId="273"/>
            <ac:picMk id="5" creationId="{29A26292-9EC9-432B-93E7-24E1009470DA}"/>
          </ac:picMkLst>
        </pc:picChg>
        <pc:picChg chg="add mod">
          <ac:chgData name="Bertram, Felicity (DLSLtd,RAL,LSCI)" userId="163eaab4-8310-4f16-adb1-f4eecf6c1b4f" providerId="ADAL" clId="{CF804C9B-6359-42EF-B8BE-39F9DA83C9BC}" dt="2021-11-22T19:17:18.308" v="4006" actId="1076"/>
          <ac:picMkLst>
            <pc:docMk/>
            <pc:sldMk cId="3935342048" sldId="273"/>
            <ac:picMk id="2050" creationId="{71F70A37-A3E1-4181-9BCF-6035E4EF41A2}"/>
          </ac:picMkLst>
        </pc:picChg>
        <pc:picChg chg="mod">
          <ac:chgData name="Bertram, Felicity (DLSLtd,RAL,LSCI)" userId="163eaab4-8310-4f16-adb1-f4eecf6c1b4f" providerId="ADAL" clId="{CF804C9B-6359-42EF-B8BE-39F9DA83C9BC}" dt="2021-11-22T19:17:10.197" v="4000" actId="1076"/>
          <ac:picMkLst>
            <pc:docMk/>
            <pc:sldMk cId="3935342048" sldId="273"/>
            <ac:picMk id="5122" creationId="{0839DC04-FC6B-4BE1-8A61-C2BCE9EEB1F4}"/>
          </ac:picMkLst>
        </pc:picChg>
      </pc:sldChg>
      <pc:sldChg chg="addSp delSp modSp mod ord">
        <pc:chgData name="Bertram, Felicity (DLSLtd,RAL,LSCI)" userId="163eaab4-8310-4f16-adb1-f4eecf6c1b4f" providerId="ADAL" clId="{CF804C9B-6359-42EF-B8BE-39F9DA83C9BC}" dt="2021-09-13T16:30:23.714" v="1410"/>
        <pc:sldMkLst>
          <pc:docMk/>
          <pc:sldMk cId="1023181304" sldId="274"/>
        </pc:sldMkLst>
        <pc:spChg chg="add mod">
          <ac:chgData name="Bertram, Felicity (DLSLtd,RAL,LSCI)" userId="163eaab4-8310-4f16-adb1-f4eecf6c1b4f" providerId="ADAL" clId="{CF804C9B-6359-42EF-B8BE-39F9DA83C9BC}" dt="2021-09-13T16:18:10.846" v="1404" actId="14100"/>
          <ac:spMkLst>
            <pc:docMk/>
            <pc:sldMk cId="1023181304" sldId="274"/>
            <ac:spMk id="5" creationId="{BD133DAA-1AE4-4704-800F-7EF983CA74D5}"/>
          </ac:spMkLst>
        </pc:spChg>
        <pc:picChg chg="del">
          <ac:chgData name="Bertram, Felicity (DLSLtd,RAL,LSCI)" userId="163eaab4-8310-4f16-adb1-f4eecf6c1b4f" providerId="ADAL" clId="{CF804C9B-6359-42EF-B8BE-39F9DA83C9BC}" dt="2021-09-13T16:30:18.308" v="1409"/>
          <ac:picMkLst>
            <pc:docMk/>
            <pc:sldMk cId="1023181304" sldId="274"/>
            <ac:picMk id="6" creationId="{942930D8-DAB9-4CD6-8F3B-F89D331FE395}"/>
          </ac:picMkLst>
        </pc:picChg>
        <pc:picChg chg="del">
          <ac:chgData name="Bertram, Felicity (DLSLtd,RAL,LSCI)" userId="163eaab4-8310-4f16-adb1-f4eecf6c1b4f" providerId="ADAL" clId="{CF804C9B-6359-42EF-B8BE-39F9DA83C9BC}" dt="2021-09-13T16:30:23.714" v="1410"/>
          <ac:picMkLst>
            <pc:docMk/>
            <pc:sldMk cId="1023181304" sldId="274"/>
            <ac:picMk id="7" creationId="{AB08078B-0F9C-40B5-B6F8-9177F6C8A891}"/>
          </ac:picMkLst>
        </pc:picChg>
      </pc:sldChg>
      <pc:sldChg chg="modSp mod modShow">
        <pc:chgData name="Bertram, Felicity (DLSLtd,RAL,LSCI)" userId="163eaab4-8310-4f16-adb1-f4eecf6c1b4f" providerId="ADAL" clId="{CF804C9B-6359-42EF-B8BE-39F9DA83C9BC}" dt="2021-11-23T10:30:53.881" v="4570" actId="729"/>
        <pc:sldMkLst>
          <pc:docMk/>
          <pc:sldMk cId="1126840933" sldId="275"/>
        </pc:sldMkLst>
        <pc:spChg chg="mod">
          <ac:chgData name="Bertram, Felicity (DLSLtd,RAL,LSCI)" userId="163eaab4-8310-4f16-adb1-f4eecf6c1b4f" providerId="ADAL" clId="{CF804C9B-6359-42EF-B8BE-39F9DA83C9BC}" dt="2021-09-13T17:09:35.092" v="1679" actId="20577"/>
          <ac:spMkLst>
            <pc:docMk/>
            <pc:sldMk cId="1126840933" sldId="275"/>
            <ac:spMk id="3" creationId="{7290F10F-A032-44D8-A83C-D6F9B8280D26}"/>
          </ac:spMkLst>
        </pc:spChg>
      </pc:sldChg>
      <pc:sldChg chg="modSp mod ord">
        <pc:chgData name="Bertram, Felicity (DLSLtd,RAL,LSCI)" userId="163eaab4-8310-4f16-adb1-f4eecf6c1b4f" providerId="ADAL" clId="{CF804C9B-6359-42EF-B8BE-39F9DA83C9BC}" dt="2021-09-13T17:06:19.483" v="1588" actId="14100"/>
        <pc:sldMkLst>
          <pc:docMk/>
          <pc:sldMk cId="1582207648" sldId="276"/>
        </pc:sldMkLst>
        <pc:picChg chg="mod">
          <ac:chgData name="Bertram, Felicity (DLSLtd,RAL,LSCI)" userId="163eaab4-8310-4f16-adb1-f4eecf6c1b4f" providerId="ADAL" clId="{CF804C9B-6359-42EF-B8BE-39F9DA83C9BC}" dt="2021-09-13T17:06:19.483" v="1588" actId="14100"/>
          <ac:picMkLst>
            <pc:docMk/>
            <pc:sldMk cId="1582207648" sldId="276"/>
            <ac:picMk id="4" creationId="{A992763E-4EBE-4F7F-A545-13B6F0D8017A}"/>
          </ac:picMkLst>
        </pc:picChg>
      </pc:sldChg>
      <pc:sldChg chg="modSp mod">
        <pc:chgData name="Bertram, Felicity (DLSLtd,RAL,LSCI)" userId="163eaab4-8310-4f16-adb1-f4eecf6c1b4f" providerId="ADAL" clId="{CF804C9B-6359-42EF-B8BE-39F9DA83C9BC}" dt="2021-09-14T10:58:39.112" v="2566" actId="113"/>
        <pc:sldMkLst>
          <pc:docMk/>
          <pc:sldMk cId="2338807570" sldId="277"/>
        </pc:sldMkLst>
        <pc:spChg chg="mod">
          <ac:chgData name="Bertram, Felicity (DLSLtd,RAL,LSCI)" userId="163eaab4-8310-4f16-adb1-f4eecf6c1b4f" providerId="ADAL" clId="{CF804C9B-6359-42EF-B8BE-39F9DA83C9BC}" dt="2021-09-14T10:58:39.112" v="2566" actId="113"/>
          <ac:spMkLst>
            <pc:docMk/>
            <pc:sldMk cId="2338807570" sldId="277"/>
            <ac:spMk id="3" creationId="{1E6E0DBB-96A4-4EA2-96A7-CD4C84FF33A2}"/>
          </ac:spMkLst>
        </pc:spChg>
      </pc:sldChg>
      <pc:sldChg chg="del">
        <pc:chgData name="Bertram, Felicity (DLSLtd,RAL,LSCI)" userId="163eaab4-8310-4f16-adb1-f4eecf6c1b4f" providerId="ADAL" clId="{CF804C9B-6359-42EF-B8BE-39F9DA83C9BC}" dt="2021-11-23T10:34:27.025" v="4659" actId="2696"/>
        <pc:sldMkLst>
          <pc:docMk/>
          <pc:sldMk cId="3395368505" sldId="278"/>
        </pc:sldMkLst>
      </pc:sldChg>
      <pc:sldChg chg="mod modShow">
        <pc:chgData name="Bertram, Felicity (DLSLtd,RAL,LSCI)" userId="163eaab4-8310-4f16-adb1-f4eecf6c1b4f" providerId="ADAL" clId="{CF804C9B-6359-42EF-B8BE-39F9DA83C9BC}" dt="2021-11-23T10:33:17.703" v="4632" actId="729"/>
        <pc:sldMkLst>
          <pc:docMk/>
          <pc:sldMk cId="27513772" sldId="279"/>
        </pc:sldMkLst>
      </pc:sldChg>
      <pc:sldChg chg="del ord">
        <pc:chgData name="Bertram, Felicity (DLSLtd,RAL,LSCI)" userId="163eaab4-8310-4f16-adb1-f4eecf6c1b4f" providerId="ADAL" clId="{CF804C9B-6359-42EF-B8BE-39F9DA83C9BC}" dt="2021-11-23T10:35:00.829" v="4660" actId="2696"/>
        <pc:sldMkLst>
          <pc:docMk/>
          <pc:sldMk cId="761483066" sldId="280"/>
        </pc:sldMkLst>
      </pc:sldChg>
      <pc:sldChg chg="modSp mod ord">
        <pc:chgData name="Bertram, Felicity (DLSLtd,RAL,LSCI)" userId="163eaab4-8310-4f16-adb1-f4eecf6c1b4f" providerId="ADAL" clId="{CF804C9B-6359-42EF-B8BE-39F9DA83C9BC}" dt="2021-11-23T10:34:19.073" v="4658" actId="20577"/>
        <pc:sldMkLst>
          <pc:docMk/>
          <pc:sldMk cId="2692532596" sldId="281"/>
        </pc:sldMkLst>
        <pc:spChg chg="mod">
          <ac:chgData name="Bertram, Felicity (DLSLtd,RAL,LSCI)" userId="163eaab4-8310-4f16-adb1-f4eecf6c1b4f" providerId="ADAL" clId="{CF804C9B-6359-42EF-B8BE-39F9DA83C9BC}" dt="2021-11-23T10:33:58.625" v="4635"/>
          <ac:spMkLst>
            <pc:docMk/>
            <pc:sldMk cId="2692532596" sldId="281"/>
            <ac:spMk id="2" creationId="{D776AECF-0A2A-4C39-A955-11DFC8AC0BE2}"/>
          </ac:spMkLst>
        </pc:spChg>
        <pc:spChg chg="mod">
          <ac:chgData name="Bertram, Felicity (DLSLtd,RAL,LSCI)" userId="163eaab4-8310-4f16-adb1-f4eecf6c1b4f" providerId="ADAL" clId="{CF804C9B-6359-42EF-B8BE-39F9DA83C9BC}" dt="2021-11-23T10:34:19.073" v="4658" actId="20577"/>
          <ac:spMkLst>
            <pc:docMk/>
            <pc:sldMk cId="2692532596" sldId="281"/>
            <ac:spMk id="3" creationId="{44B6407F-5265-48C6-9611-6A8D318936E9}"/>
          </ac:spMkLst>
        </pc:spChg>
        <pc:picChg chg="mod">
          <ac:chgData name="Bertram, Felicity (DLSLtd,RAL,LSCI)" userId="163eaab4-8310-4f16-adb1-f4eecf6c1b4f" providerId="ADAL" clId="{CF804C9B-6359-42EF-B8BE-39F9DA83C9BC}" dt="2021-11-23T10:34:11.286" v="4645" actId="1076"/>
          <ac:picMkLst>
            <pc:docMk/>
            <pc:sldMk cId="2692532596" sldId="281"/>
            <ac:picMk id="4" creationId="{5B3F51DC-8616-481E-8E52-2E2C7EF6C03A}"/>
          </ac:picMkLst>
        </pc:picChg>
      </pc:sldChg>
      <pc:sldChg chg="modSp mod">
        <pc:chgData name="Bertram, Felicity (DLSLtd,RAL,LSCI)" userId="163eaab4-8310-4f16-adb1-f4eecf6c1b4f" providerId="ADAL" clId="{CF804C9B-6359-42EF-B8BE-39F9DA83C9BC}" dt="2021-11-23T08:54:16.345" v="4176" actId="20577"/>
        <pc:sldMkLst>
          <pc:docMk/>
          <pc:sldMk cId="3284177936" sldId="282"/>
        </pc:sldMkLst>
        <pc:spChg chg="mod">
          <ac:chgData name="Bertram, Felicity (DLSLtd,RAL,LSCI)" userId="163eaab4-8310-4f16-adb1-f4eecf6c1b4f" providerId="ADAL" clId="{CF804C9B-6359-42EF-B8BE-39F9DA83C9BC}" dt="2021-11-23T08:54:16.345" v="4176" actId="20577"/>
          <ac:spMkLst>
            <pc:docMk/>
            <pc:sldMk cId="3284177936" sldId="282"/>
            <ac:spMk id="3" creationId="{8E26E42B-48ED-4707-8057-2A088CEEEC5D}"/>
          </ac:spMkLst>
        </pc:spChg>
        <pc:picChg chg="mod">
          <ac:chgData name="Bertram, Felicity (DLSLtd,RAL,LSCI)" userId="163eaab4-8310-4f16-adb1-f4eecf6c1b4f" providerId="ADAL" clId="{CF804C9B-6359-42EF-B8BE-39F9DA83C9BC}" dt="2021-11-23T08:54:00.992" v="4122" actId="1076"/>
          <ac:picMkLst>
            <pc:docMk/>
            <pc:sldMk cId="3284177936" sldId="282"/>
            <ac:picMk id="7170" creationId="{C169F8DD-9242-41A4-A846-497DD209CEB2}"/>
          </ac:picMkLst>
        </pc:picChg>
      </pc:sldChg>
      <pc:sldChg chg="modSp mod">
        <pc:chgData name="Bertram, Felicity (DLSLtd,RAL,LSCI)" userId="163eaab4-8310-4f16-adb1-f4eecf6c1b4f" providerId="ADAL" clId="{CF804C9B-6359-42EF-B8BE-39F9DA83C9BC}" dt="2021-11-23T10:32:54.200" v="4631" actId="27636"/>
        <pc:sldMkLst>
          <pc:docMk/>
          <pc:sldMk cId="2231721846" sldId="283"/>
        </pc:sldMkLst>
        <pc:spChg chg="mod">
          <ac:chgData name="Bertram, Felicity (DLSLtd,RAL,LSCI)" userId="163eaab4-8310-4f16-adb1-f4eecf6c1b4f" providerId="ADAL" clId="{CF804C9B-6359-42EF-B8BE-39F9DA83C9BC}" dt="2021-11-23T10:32:54.199" v="4630" actId="27636"/>
          <ac:spMkLst>
            <pc:docMk/>
            <pc:sldMk cId="2231721846" sldId="283"/>
            <ac:spMk id="3" creationId="{5753A56C-30B4-41C5-8553-7416CEA5A280}"/>
          </ac:spMkLst>
        </pc:spChg>
        <pc:spChg chg="mod">
          <ac:chgData name="Bertram, Felicity (DLSLtd,RAL,LSCI)" userId="163eaab4-8310-4f16-adb1-f4eecf6c1b4f" providerId="ADAL" clId="{CF804C9B-6359-42EF-B8BE-39F9DA83C9BC}" dt="2021-11-23T10:32:54.200" v="4631" actId="27636"/>
          <ac:spMkLst>
            <pc:docMk/>
            <pc:sldMk cId="2231721846" sldId="283"/>
            <ac:spMk id="4" creationId="{E6D98045-5FF8-4E65-B8A3-1FFF3DC7A99D}"/>
          </ac:spMkLst>
        </pc:spChg>
      </pc:sldChg>
      <pc:sldChg chg="addSp delSp modSp new mod">
        <pc:chgData name="Bertram, Felicity (DLSLtd,RAL,LSCI)" userId="163eaab4-8310-4f16-adb1-f4eecf6c1b4f" providerId="ADAL" clId="{CF804C9B-6359-42EF-B8BE-39F9DA83C9BC}" dt="2021-09-14T11:49:46.453" v="3010" actId="1076"/>
        <pc:sldMkLst>
          <pc:docMk/>
          <pc:sldMk cId="3446924594" sldId="286"/>
        </pc:sldMkLst>
        <pc:spChg chg="mod">
          <ac:chgData name="Bertram, Felicity (DLSLtd,RAL,LSCI)" userId="163eaab4-8310-4f16-adb1-f4eecf6c1b4f" providerId="ADAL" clId="{CF804C9B-6359-42EF-B8BE-39F9DA83C9BC}" dt="2021-09-14T11:49:40.560" v="3007" actId="5793"/>
          <ac:spMkLst>
            <pc:docMk/>
            <pc:sldMk cId="3446924594" sldId="286"/>
            <ac:spMk id="2" creationId="{ACA2DDE0-52DB-4F44-8877-55C2D8959F16}"/>
          </ac:spMkLst>
        </pc:spChg>
        <pc:spChg chg="del">
          <ac:chgData name="Bertram, Felicity (DLSLtd,RAL,LSCI)" userId="163eaab4-8310-4f16-adb1-f4eecf6c1b4f" providerId="ADAL" clId="{CF804C9B-6359-42EF-B8BE-39F9DA83C9BC}" dt="2021-09-14T11:49:24.438" v="2957"/>
          <ac:spMkLst>
            <pc:docMk/>
            <pc:sldMk cId="3446924594" sldId="286"/>
            <ac:spMk id="3" creationId="{F344DF7C-87CD-496D-91E4-93D3B6EEE987}"/>
          </ac:spMkLst>
        </pc:spChg>
        <pc:picChg chg="add mod">
          <ac:chgData name="Bertram, Felicity (DLSLtd,RAL,LSCI)" userId="163eaab4-8310-4f16-adb1-f4eecf6c1b4f" providerId="ADAL" clId="{CF804C9B-6359-42EF-B8BE-39F9DA83C9BC}" dt="2021-09-14T11:49:46.453" v="3010" actId="1076"/>
          <ac:picMkLst>
            <pc:docMk/>
            <pc:sldMk cId="3446924594" sldId="286"/>
            <ac:picMk id="1026" creationId="{703B9EEE-5C20-44AB-A59D-A8B935473D5D}"/>
          </ac:picMkLst>
        </pc:picChg>
      </pc:sldChg>
      <pc:sldChg chg="modSp new mod">
        <pc:chgData name="Bertram, Felicity (DLSLtd,RAL,LSCI)" userId="163eaab4-8310-4f16-adb1-f4eecf6c1b4f" providerId="ADAL" clId="{CF804C9B-6359-42EF-B8BE-39F9DA83C9BC}" dt="2021-09-14T11:48:07.031" v="2956" actId="20577"/>
        <pc:sldMkLst>
          <pc:docMk/>
          <pc:sldMk cId="3667275417" sldId="287"/>
        </pc:sldMkLst>
        <pc:spChg chg="mod">
          <ac:chgData name="Bertram, Felicity (DLSLtd,RAL,LSCI)" userId="163eaab4-8310-4f16-adb1-f4eecf6c1b4f" providerId="ADAL" clId="{CF804C9B-6359-42EF-B8BE-39F9DA83C9BC}" dt="2021-09-13T12:33:47.026" v="203" actId="20577"/>
          <ac:spMkLst>
            <pc:docMk/>
            <pc:sldMk cId="3667275417" sldId="287"/>
            <ac:spMk id="2" creationId="{F3A0132E-70C6-4931-8C87-B97F249AC44D}"/>
          </ac:spMkLst>
        </pc:spChg>
        <pc:spChg chg="mod">
          <ac:chgData name="Bertram, Felicity (DLSLtd,RAL,LSCI)" userId="163eaab4-8310-4f16-adb1-f4eecf6c1b4f" providerId="ADAL" clId="{CF804C9B-6359-42EF-B8BE-39F9DA83C9BC}" dt="2021-09-14T11:48:07.031" v="2956" actId="20577"/>
          <ac:spMkLst>
            <pc:docMk/>
            <pc:sldMk cId="3667275417" sldId="287"/>
            <ac:spMk id="3" creationId="{9DA8BCCF-814A-45A2-ABAA-6815F81EB70F}"/>
          </ac:spMkLst>
        </pc:spChg>
      </pc:sldChg>
      <pc:sldChg chg="addSp modSp new mod setBg">
        <pc:chgData name="Bertram, Felicity (DLSLtd,RAL,LSCI)" userId="163eaab4-8310-4f16-adb1-f4eecf6c1b4f" providerId="ADAL" clId="{CF804C9B-6359-42EF-B8BE-39F9DA83C9BC}" dt="2021-09-13T15:42:29.171" v="1128" actId="20577"/>
        <pc:sldMkLst>
          <pc:docMk/>
          <pc:sldMk cId="3076304309" sldId="288"/>
        </pc:sldMkLst>
        <pc:spChg chg="mod">
          <ac:chgData name="Bertram, Felicity (DLSLtd,RAL,LSCI)" userId="163eaab4-8310-4f16-adb1-f4eecf6c1b4f" providerId="ADAL" clId="{CF804C9B-6359-42EF-B8BE-39F9DA83C9BC}" dt="2021-09-13T13:02:15.521" v="387" actId="20577"/>
          <ac:spMkLst>
            <pc:docMk/>
            <pc:sldMk cId="3076304309" sldId="288"/>
            <ac:spMk id="2" creationId="{F493990B-CAB9-4018-8D4E-F44A442A604A}"/>
          </ac:spMkLst>
        </pc:spChg>
        <pc:spChg chg="mod">
          <ac:chgData name="Bertram, Felicity (DLSLtd,RAL,LSCI)" userId="163eaab4-8310-4f16-adb1-f4eecf6c1b4f" providerId="ADAL" clId="{CF804C9B-6359-42EF-B8BE-39F9DA83C9BC}" dt="2021-09-13T15:42:29.171" v="1128" actId="20577"/>
          <ac:spMkLst>
            <pc:docMk/>
            <pc:sldMk cId="3076304309" sldId="288"/>
            <ac:spMk id="3" creationId="{AE1DE96E-FC01-4096-B450-798F12EB31E1}"/>
          </ac:spMkLst>
        </pc:spChg>
        <pc:spChg chg="add mod ord">
          <ac:chgData name="Bertram, Felicity (DLSLtd,RAL,LSCI)" userId="163eaab4-8310-4f16-adb1-f4eecf6c1b4f" providerId="ADAL" clId="{CF804C9B-6359-42EF-B8BE-39F9DA83C9BC}" dt="2021-09-13T13:02:31.464" v="389" actId="167"/>
          <ac:spMkLst>
            <pc:docMk/>
            <pc:sldMk cId="3076304309" sldId="288"/>
            <ac:spMk id="4" creationId="{7A8B5AF1-0BEB-4578-9FA4-831F1C83E12F}"/>
          </ac:spMkLst>
        </pc:spChg>
      </pc:sldChg>
      <pc:sldChg chg="addSp delSp modSp new del mod ord">
        <pc:chgData name="Bertram, Felicity (DLSLtd,RAL,LSCI)" userId="163eaab4-8310-4f16-adb1-f4eecf6c1b4f" providerId="ADAL" clId="{CF804C9B-6359-42EF-B8BE-39F9DA83C9BC}" dt="2021-09-14T13:00:23.212" v="3441" actId="2696"/>
        <pc:sldMkLst>
          <pc:docMk/>
          <pc:sldMk cId="2614218900" sldId="289"/>
        </pc:sldMkLst>
        <pc:spChg chg="del">
          <ac:chgData name="Bertram, Felicity (DLSLtd,RAL,LSCI)" userId="163eaab4-8310-4f16-adb1-f4eecf6c1b4f" providerId="ADAL" clId="{CF804C9B-6359-42EF-B8BE-39F9DA83C9BC}" dt="2021-09-13T15:22:57.891" v="647" actId="478"/>
          <ac:spMkLst>
            <pc:docMk/>
            <pc:sldMk cId="2614218900" sldId="289"/>
            <ac:spMk id="2" creationId="{EF98AE21-CA4E-4450-A432-9E4C4E42CC9B}"/>
          </ac:spMkLst>
        </pc:spChg>
        <pc:spChg chg="add del mod">
          <ac:chgData name="Bertram, Felicity (DLSLtd,RAL,LSCI)" userId="163eaab4-8310-4f16-adb1-f4eecf6c1b4f" providerId="ADAL" clId="{CF804C9B-6359-42EF-B8BE-39F9DA83C9BC}" dt="2021-09-13T15:22:56.360" v="646" actId="478"/>
          <ac:spMkLst>
            <pc:docMk/>
            <pc:sldMk cId="2614218900" sldId="289"/>
            <ac:spMk id="4" creationId="{D8B1D748-20EF-4440-9BC5-2B0487BE2323}"/>
          </ac:spMkLst>
        </pc:spChg>
        <pc:spChg chg="add mod">
          <ac:chgData name="Bertram, Felicity (DLSLtd,RAL,LSCI)" userId="163eaab4-8310-4f16-adb1-f4eecf6c1b4f" providerId="ADAL" clId="{CF804C9B-6359-42EF-B8BE-39F9DA83C9BC}" dt="2021-09-13T15:23:05.018" v="648"/>
          <ac:spMkLst>
            <pc:docMk/>
            <pc:sldMk cId="2614218900" sldId="289"/>
            <ac:spMk id="8" creationId="{A06A4B58-02D6-448B-89CF-D401A7996553}"/>
          </ac:spMkLst>
        </pc:spChg>
        <pc:picChg chg="add del mod">
          <ac:chgData name="Bertram, Felicity (DLSLtd,RAL,LSCI)" userId="163eaab4-8310-4f16-adb1-f4eecf6c1b4f" providerId="ADAL" clId="{CF804C9B-6359-42EF-B8BE-39F9DA83C9BC}" dt="2021-09-13T15:24:32.234" v="649" actId="478"/>
          <ac:picMkLst>
            <pc:docMk/>
            <pc:sldMk cId="2614218900" sldId="289"/>
            <ac:picMk id="5" creationId="{AA1D2266-D78C-43E3-999B-6092D3637ABE}"/>
          </ac:picMkLst>
        </pc:picChg>
        <pc:picChg chg="add mod">
          <ac:chgData name="Bertram, Felicity (DLSLtd,RAL,LSCI)" userId="163eaab4-8310-4f16-adb1-f4eecf6c1b4f" providerId="ADAL" clId="{CF804C9B-6359-42EF-B8BE-39F9DA83C9BC}" dt="2021-09-13T15:24:44.517" v="656" actId="1076"/>
          <ac:picMkLst>
            <pc:docMk/>
            <pc:sldMk cId="2614218900" sldId="289"/>
            <ac:picMk id="6" creationId="{9858E638-FBF4-481B-924D-0057A39122DA}"/>
          </ac:picMkLst>
        </pc:picChg>
        <pc:picChg chg="add mod">
          <ac:chgData name="Bertram, Felicity (DLSLtd,RAL,LSCI)" userId="163eaab4-8310-4f16-adb1-f4eecf6c1b4f" providerId="ADAL" clId="{CF804C9B-6359-42EF-B8BE-39F9DA83C9BC}" dt="2021-09-13T15:24:48.630" v="658" actId="14100"/>
          <ac:picMkLst>
            <pc:docMk/>
            <pc:sldMk cId="2614218900" sldId="289"/>
            <ac:picMk id="7" creationId="{D3BADDF5-FF96-412E-8E90-9F254A8EDFE1}"/>
          </ac:picMkLst>
        </pc:picChg>
      </pc:sldChg>
      <pc:sldChg chg="addSp delSp modSp new mod setBg">
        <pc:chgData name="Bertram, Felicity (DLSLtd,RAL,LSCI)" userId="163eaab4-8310-4f16-adb1-f4eecf6c1b4f" providerId="ADAL" clId="{CF804C9B-6359-42EF-B8BE-39F9DA83C9BC}" dt="2021-09-13T15:31:37.859" v="767" actId="1076"/>
        <pc:sldMkLst>
          <pc:docMk/>
          <pc:sldMk cId="3594697266" sldId="290"/>
        </pc:sldMkLst>
        <pc:spChg chg="mod ord">
          <ac:chgData name="Bertram, Felicity (DLSLtd,RAL,LSCI)" userId="163eaab4-8310-4f16-adb1-f4eecf6c1b4f" providerId="ADAL" clId="{CF804C9B-6359-42EF-B8BE-39F9DA83C9BC}" dt="2021-09-13T15:31:12.490" v="763" actId="166"/>
          <ac:spMkLst>
            <pc:docMk/>
            <pc:sldMk cId="3594697266" sldId="290"/>
            <ac:spMk id="2" creationId="{0A54C72F-ADC2-4FAE-B1D6-6A462ADD26B5}"/>
          </ac:spMkLst>
        </pc:spChg>
        <pc:spChg chg="mod">
          <ac:chgData name="Bertram, Felicity (DLSLtd,RAL,LSCI)" userId="163eaab4-8310-4f16-adb1-f4eecf6c1b4f" providerId="ADAL" clId="{CF804C9B-6359-42EF-B8BE-39F9DA83C9BC}" dt="2021-09-13T15:30:40.600" v="756" actId="20577"/>
          <ac:spMkLst>
            <pc:docMk/>
            <pc:sldMk cId="3594697266" sldId="290"/>
            <ac:spMk id="3" creationId="{6EBB7AC4-F7E7-4E0D-8F55-47DF48D5610E}"/>
          </ac:spMkLst>
        </pc:spChg>
        <pc:spChg chg="add mod">
          <ac:chgData name="Bertram, Felicity (DLSLtd,RAL,LSCI)" userId="163eaab4-8310-4f16-adb1-f4eecf6c1b4f" providerId="ADAL" clId="{CF804C9B-6359-42EF-B8BE-39F9DA83C9BC}" dt="2021-09-13T15:31:37.859" v="767" actId="1076"/>
          <ac:spMkLst>
            <pc:docMk/>
            <pc:sldMk cId="3594697266" sldId="290"/>
            <ac:spMk id="7" creationId="{B27F48E0-CA28-4F6E-A76E-9E51B8F83F1B}"/>
          </ac:spMkLst>
        </pc:spChg>
        <pc:spChg chg="add del">
          <ac:chgData name="Bertram, Felicity (DLSLtd,RAL,LSCI)" userId="163eaab4-8310-4f16-adb1-f4eecf6c1b4f" providerId="ADAL" clId="{CF804C9B-6359-42EF-B8BE-39F9DA83C9BC}" dt="2021-09-13T15:25:40.701" v="678" actId="26606"/>
          <ac:spMkLst>
            <pc:docMk/>
            <pc:sldMk cId="3594697266" sldId="290"/>
            <ac:spMk id="9" creationId="{5E39A796-BE83-48B1-B33F-35C4A32AAB57}"/>
          </ac:spMkLst>
        </pc:spChg>
        <pc:spChg chg="add del">
          <ac:chgData name="Bertram, Felicity (DLSLtd,RAL,LSCI)" userId="163eaab4-8310-4f16-adb1-f4eecf6c1b4f" providerId="ADAL" clId="{CF804C9B-6359-42EF-B8BE-39F9DA83C9BC}" dt="2021-09-13T15:25:40.701" v="678" actId="26606"/>
          <ac:spMkLst>
            <pc:docMk/>
            <pc:sldMk cId="3594697266" sldId="290"/>
            <ac:spMk id="11" creationId="{72F84B47-E267-4194-8194-831DB7B5547F}"/>
          </ac:spMkLst>
        </pc:spChg>
        <pc:picChg chg="add mod modCrop">
          <ac:chgData name="Bertram, Felicity (DLSLtd,RAL,LSCI)" userId="163eaab4-8310-4f16-adb1-f4eecf6c1b4f" providerId="ADAL" clId="{CF804C9B-6359-42EF-B8BE-39F9DA83C9BC}" dt="2021-09-13T15:31:32.519" v="766" actId="14100"/>
          <ac:picMkLst>
            <pc:docMk/>
            <pc:sldMk cId="3594697266" sldId="290"/>
            <ac:picMk id="4" creationId="{37F81CB8-4EDD-496E-96A7-506C672C62F4}"/>
          </ac:picMkLst>
        </pc:picChg>
        <pc:picChg chg="add del mod">
          <ac:chgData name="Bertram, Felicity (DLSLtd,RAL,LSCI)" userId="163eaab4-8310-4f16-adb1-f4eecf6c1b4f" providerId="ADAL" clId="{CF804C9B-6359-42EF-B8BE-39F9DA83C9BC}" dt="2021-09-13T15:30:37.413" v="755" actId="478"/>
          <ac:picMkLst>
            <pc:docMk/>
            <pc:sldMk cId="3594697266" sldId="290"/>
            <ac:picMk id="8" creationId="{66DFB302-F1FF-4627-B41F-AAD1F59C7EA4}"/>
          </ac:picMkLst>
        </pc:picChg>
      </pc:sldChg>
      <pc:sldChg chg="addSp delSp modSp add mod">
        <pc:chgData name="Bertram, Felicity (DLSLtd,RAL,LSCI)" userId="163eaab4-8310-4f16-adb1-f4eecf6c1b4f" providerId="ADAL" clId="{CF804C9B-6359-42EF-B8BE-39F9DA83C9BC}" dt="2021-09-13T15:33:04.289" v="782" actId="20577"/>
        <pc:sldMkLst>
          <pc:docMk/>
          <pc:sldMk cId="2504664160" sldId="291"/>
        </pc:sldMkLst>
        <pc:spChg chg="mod">
          <ac:chgData name="Bertram, Felicity (DLSLtd,RAL,LSCI)" userId="163eaab4-8310-4f16-adb1-f4eecf6c1b4f" providerId="ADAL" clId="{CF804C9B-6359-42EF-B8BE-39F9DA83C9BC}" dt="2021-09-13T15:33:04.289" v="782" actId="20577"/>
          <ac:spMkLst>
            <pc:docMk/>
            <pc:sldMk cId="2504664160" sldId="291"/>
            <ac:spMk id="2" creationId="{0A54C72F-ADC2-4FAE-B1D6-6A462ADD26B5}"/>
          </ac:spMkLst>
        </pc:spChg>
        <pc:spChg chg="mod">
          <ac:chgData name="Bertram, Felicity (DLSLtd,RAL,LSCI)" userId="163eaab4-8310-4f16-adb1-f4eecf6c1b4f" providerId="ADAL" clId="{CF804C9B-6359-42EF-B8BE-39F9DA83C9BC}" dt="2021-09-13T15:31:55.271" v="772" actId="21"/>
          <ac:spMkLst>
            <pc:docMk/>
            <pc:sldMk cId="2504664160" sldId="291"/>
            <ac:spMk id="3" creationId="{6EBB7AC4-F7E7-4E0D-8F55-47DF48D5610E}"/>
          </ac:spMkLst>
        </pc:spChg>
        <pc:spChg chg="del">
          <ac:chgData name="Bertram, Felicity (DLSLtd,RAL,LSCI)" userId="163eaab4-8310-4f16-adb1-f4eecf6c1b4f" providerId="ADAL" clId="{CF804C9B-6359-42EF-B8BE-39F9DA83C9BC}" dt="2021-09-13T15:31:43.837" v="768" actId="478"/>
          <ac:spMkLst>
            <pc:docMk/>
            <pc:sldMk cId="2504664160" sldId="291"/>
            <ac:spMk id="7" creationId="{B27F48E0-CA28-4F6E-A76E-9E51B8F83F1B}"/>
          </ac:spMkLst>
        </pc:spChg>
        <pc:picChg chg="del">
          <ac:chgData name="Bertram, Felicity (DLSLtd,RAL,LSCI)" userId="163eaab4-8310-4f16-adb1-f4eecf6c1b4f" providerId="ADAL" clId="{CF804C9B-6359-42EF-B8BE-39F9DA83C9BC}" dt="2021-09-13T15:31:44.902" v="769" actId="478"/>
          <ac:picMkLst>
            <pc:docMk/>
            <pc:sldMk cId="2504664160" sldId="291"/>
            <ac:picMk id="4" creationId="{37F81CB8-4EDD-496E-96A7-506C672C62F4}"/>
          </ac:picMkLst>
        </pc:picChg>
        <pc:picChg chg="mod">
          <ac:chgData name="Bertram, Felicity (DLSLtd,RAL,LSCI)" userId="163eaab4-8310-4f16-adb1-f4eecf6c1b4f" providerId="ADAL" clId="{CF804C9B-6359-42EF-B8BE-39F9DA83C9BC}" dt="2021-09-13T15:32:03.177" v="775" actId="1076"/>
          <ac:picMkLst>
            <pc:docMk/>
            <pc:sldMk cId="2504664160" sldId="291"/>
            <ac:picMk id="8" creationId="{66DFB302-F1FF-4627-B41F-AAD1F59C7EA4}"/>
          </ac:picMkLst>
        </pc:picChg>
        <pc:picChg chg="add mod">
          <ac:chgData name="Bertram, Felicity (DLSLtd,RAL,LSCI)" userId="163eaab4-8310-4f16-adb1-f4eecf6c1b4f" providerId="ADAL" clId="{CF804C9B-6359-42EF-B8BE-39F9DA83C9BC}" dt="2021-09-13T15:32:53.737" v="778" actId="1076"/>
          <ac:picMkLst>
            <pc:docMk/>
            <pc:sldMk cId="2504664160" sldId="291"/>
            <ac:picMk id="9" creationId="{BA8E692C-BC6D-4C26-A23E-2155CEC10A5A}"/>
          </ac:picMkLst>
        </pc:picChg>
      </pc:sldChg>
      <pc:sldChg chg="addSp delSp modSp new mod">
        <pc:chgData name="Bertram, Felicity (DLSLtd,RAL,LSCI)" userId="163eaab4-8310-4f16-adb1-f4eecf6c1b4f" providerId="ADAL" clId="{CF804C9B-6359-42EF-B8BE-39F9DA83C9BC}" dt="2021-11-22T19:09:57.662" v="3982" actId="20577"/>
        <pc:sldMkLst>
          <pc:docMk/>
          <pc:sldMk cId="2900735213" sldId="292"/>
        </pc:sldMkLst>
        <pc:spChg chg="del">
          <ac:chgData name="Bertram, Felicity (DLSLtd,RAL,LSCI)" userId="163eaab4-8310-4f16-adb1-f4eecf6c1b4f" providerId="ADAL" clId="{CF804C9B-6359-42EF-B8BE-39F9DA83C9BC}" dt="2021-09-13T15:45:15.071" v="1205" actId="478"/>
          <ac:spMkLst>
            <pc:docMk/>
            <pc:sldMk cId="2900735213" sldId="292"/>
            <ac:spMk id="2" creationId="{F1E7FF32-2C48-43B7-A236-A181E10FC087}"/>
          </ac:spMkLst>
        </pc:spChg>
        <pc:spChg chg="mod">
          <ac:chgData name="Bertram, Felicity (DLSLtd,RAL,LSCI)" userId="163eaab4-8310-4f16-adb1-f4eecf6c1b4f" providerId="ADAL" clId="{CF804C9B-6359-42EF-B8BE-39F9DA83C9BC}" dt="2021-11-22T19:09:57.662" v="3982" actId="20577"/>
          <ac:spMkLst>
            <pc:docMk/>
            <pc:sldMk cId="2900735213" sldId="292"/>
            <ac:spMk id="3" creationId="{88777013-42B6-4534-9AB5-411AD7EC88E2}"/>
          </ac:spMkLst>
        </pc:spChg>
        <pc:spChg chg="add mod">
          <ac:chgData name="Bertram, Felicity (DLSLtd,RAL,LSCI)" userId="163eaab4-8310-4f16-adb1-f4eecf6c1b4f" providerId="ADAL" clId="{CF804C9B-6359-42EF-B8BE-39F9DA83C9BC}" dt="2021-09-13T15:58:23.088" v="1250" actId="20577"/>
          <ac:spMkLst>
            <pc:docMk/>
            <pc:sldMk cId="2900735213" sldId="292"/>
            <ac:spMk id="4" creationId="{03748EB5-8F0F-4526-B475-12A9C637778D}"/>
          </ac:spMkLst>
        </pc:spChg>
        <pc:spChg chg="add del mod">
          <ac:chgData name="Bertram, Felicity (DLSLtd,RAL,LSCI)" userId="163eaab4-8310-4f16-adb1-f4eecf6c1b4f" providerId="ADAL" clId="{CF804C9B-6359-42EF-B8BE-39F9DA83C9BC}" dt="2021-09-13T15:57:29.937" v="1227" actId="478"/>
          <ac:spMkLst>
            <pc:docMk/>
            <pc:sldMk cId="2900735213" sldId="292"/>
            <ac:spMk id="6" creationId="{EA082765-9EEB-4932-A679-52CAA5407E36}"/>
          </ac:spMkLst>
        </pc:spChg>
        <pc:spChg chg="add mod">
          <ac:chgData name="Bertram, Felicity (DLSLtd,RAL,LSCI)" userId="163eaab4-8310-4f16-adb1-f4eecf6c1b4f" providerId="ADAL" clId="{CF804C9B-6359-42EF-B8BE-39F9DA83C9BC}" dt="2021-09-14T10:24:42.870" v="2270" actId="1076"/>
          <ac:spMkLst>
            <pc:docMk/>
            <pc:sldMk cId="2900735213" sldId="292"/>
            <ac:spMk id="9" creationId="{33541A46-82E9-436F-B76A-8376EC8E767B}"/>
          </ac:spMkLst>
        </pc:spChg>
        <pc:spChg chg="add mod">
          <ac:chgData name="Bertram, Felicity (DLSLtd,RAL,LSCI)" userId="163eaab4-8310-4f16-adb1-f4eecf6c1b4f" providerId="ADAL" clId="{CF804C9B-6359-42EF-B8BE-39F9DA83C9BC}" dt="2021-09-13T16:02:35.374" v="1382" actId="14100"/>
          <ac:spMkLst>
            <pc:docMk/>
            <pc:sldMk cId="2900735213" sldId="292"/>
            <ac:spMk id="11" creationId="{D041247D-C469-4707-A5FB-CA9E01C7D7AB}"/>
          </ac:spMkLst>
        </pc:spChg>
        <pc:spChg chg="add mod">
          <ac:chgData name="Bertram, Felicity (DLSLtd,RAL,LSCI)" userId="163eaab4-8310-4f16-adb1-f4eecf6c1b4f" providerId="ADAL" clId="{CF804C9B-6359-42EF-B8BE-39F9DA83C9BC}" dt="2021-09-13T16:03:13.913" v="1393" actId="14100"/>
          <ac:spMkLst>
            <pc:docMk/>
            <pc:sldMk cId="2900735213" sldId="292"/>
            <ac:spMk id="12" creationId="{431728EB-FD15-4125-8CA8-5921D1F442D9}"/>
          </ac:spMkLst>
        </pc:spChg>
        <pc:picChg chg="add mod">
          <ac:chgData name="Bertram, Felicity (DLSLtd,RAL,LSCI)" userId="163eaab4-8310-4f16-adb1-f4eecf6c1b4f" providerId="ADAL" clId="{CF804C9B-6359-42EF-B8BE-39F9DA83C9BC}" dt="2021-09-13T16:03:01.433" v="1388" actId="1076"/>
          <ac:picMkLst>
            <pc:docMk/>
            <pc:sldMk cId="2900735213" sldId="292"/>
            <ac:picMk id="5" creationId="{BBD48786-03D3-4244-BDCB-84B1936F8348}"/>
          </ac:picMkLst>
        </pc:picChg>
        <pc:picChg chg="add del mod">
          <ac:chgData name="Bertram, Felicity (DLSLtd,RAL,LSCI)" userId="163eaab4-8310-4f16-adb1-f4eecf6c1b4f" providerId="ADAL" clId="{CF804C9B-6359-42EF-B8BE-39F9DA83C9BC}" dt="2021-09-13T16:03:21.983" v="1395" actId="478"/>
          <ac:picMkLst>
            <pc:docMk/>
            <pc:sldMk cId="2900735213" sldId="292"/>
            <ac:picMk id="7" creationId="{E4B7969F-6E63-49DC-B30B-F392D0A7EA12}"/>
          </ac:picMkLst>
        </pc:picChg>
        <pc:picChg chg="add mod modCrop">
          <ac:chgData name="Bertram, Felicity (DLSLtd,RAL,LSCI)" userId="163eaab4-8310-4f16-adb1-f4eecf6c1b4f" providerId="ADAL" clId="{CF804C9B-6359-42EF-B8BE-39F9DA83C9BC}" dt="2021-09-14T10:24:42.870" v="2270" actId="1076"/>
          <ac:picMkLst>
            <pc:docMk/>
            <pc:sldMk cId="2900735213" sldId="292"/>
            <ac:picMk id="8" creationId="{D57D475C-4A65-42EB-BCD6-8999C5D6E898}"/>
          </ac:picMkLst>
        </pc:picChg>
        <pc:picChg chg="add mod modCrop">
          <ac:chgData name="Bertram, Felicity (DLSLtd,RAL,LSCI)" userId="163eaab4-8310-4f16-adb1-f4eecf6c1b4f" providerId="ADAL" clId="{CF804C9B-6359-42EF-B8BE-39F9DA83C9BC}" dt="2021-09-13T16:02:08.749" v="1376" actId="1076"/>
          <ac:picMkLst>
            <pc:docMk/>
            <pc:sldMk cId="2900735213" sldId="292"/>
            <ac:picMk id="10" creationId="{2B4DF8E4-26FE-434F-887F-5CF194EB95FE}"/>
          </ac:picMkLst>
        </pc:picChg>
      </pc:sldChg>
      <pc:sldChg chg="addSp modSp add mod ord">
        <pc:chgData name="Bertram, Felicity (DLSLtd,RAL,LSCI)" userId="163eaab4-8310-4f16-adb1-f4eecf6c1b4f" providerId="ADAL" clId="{CF804C9B-6359-42EF-B8BE-39F9DA83C9BC}" dt="2021-09-13T16:48:30.441" v="1499" actId="1076"/>
        <pc:sldMkLst>
          <pc:docMk/>
          <pc:sldMk cId="904021093" sldId="293"/>
        </pc:sldMkLst>
        <pc:spChg chg="mod">
          <ac:chgData name="Bertram, Felicity (DLSLtd,RAL,LSCI)" userId="163eaab4-8310-4f16-adb1-f4eecf6c1b4f" providerId="ADAL" clId="{CF804C9B-6359-42EF-B8BE-39F9DA83C9BC}" dt="2021-09-13T16:46:14.990" v="1480" actId="20577"/>
          <ac:spMkLst>
            <pc:docMk/>
            <pc:sldMk cId="904021093" sldId="293"/>
            <ac:spMk id="2" creationId="{3EC30FF7-3B0C-4F48-9D35-FEE0BA3B22A4}"/>
          </ac:spMkLst>
        </pc:spChg>
        <pc:spChg chg="mod">
          <ac:chgData name="Bertram, Felicity (DLSLtd,RAL,LSCI)" userId="163eaab4-8310-4f16-adb1-f4eecf6c1b4f" providerId="ADAL" clId="{CF804C9B-6359-42EF-B8BE-39F9DA83C9BC}" dt="2021-09-13T16:45:45.975" v="1462" actId="1076"/>
          <ac:spMkLst>
            <pc:docMk/>
            <pc:sldMk cId="904021093" sldId="293"/>
            <ac:spMk id="3" creationId="{13928499-704F-4ED7-AB14-3D1877318DCA}"/>
          </ac:spMkLst>
        </pc:spChg>
        <pc:spChg chg="add mod">
          <ac:chgData name="Bertram, Felicity (DLSLtd,RAL,LSCI)" userId="163eaab4-8310-4f16-adb1-f4eecf6c1b4f" providerId="ADAL" clId="{CF804C9B-6359-42EF-B8BE-39F9DA83C9BC}" dt="2021-09-13T16:45:45.975" v="1462" actId="1076"/>
          <ac:spMkLst>
            <pc:docMk/>
            <pc:sldMk cId="904021093" sldId="293"/>
            <ac:spMk id="6" creationId="{00EB2DCB-631E-4668-AA0A-D77D51D0ABCA}"/>
          </ac:spMkLst>
        </pc:spChg>
        <pc:spChg chg="add mod">
          <ac:chgData name="Bertram, Felicity (DLSLtd,RAL,LSCI)" userId="163eaab4-8310-4f16-adb1-f4eecf6c1b4f" providerId="ADAL" clId="{CF804C9B-6359-42EF-B8BE-39F9DA83C9BC}" dt="2021-09-13T16:46:01.895" v="1465" actId="1076"/>
          <ac:spMkLst>
            <pc:docMk/>
            <pc:sldMk cId="904021093" sldId="293"/>
            <ac:spMk id="7" creationId="{14FD948E-6DD4-476D-8376-EBD875062C07}"/>
          </ac:spMkLst>
        </pc:spChg>
        <pc:spChg chg="add mod">
          <ac:chgData name="Bertram, Felicity (DLSLtd,RAL,LSCI)" userId="163eaab4-8310-4f16-adb1-f4eecf6c1b4f" providerId="ADAL" clId="{CF804C9B-6359-42EF-B8BE-39F9DA83C9BC}" dt="2021-09-13T16:47:32.072" v="1490" actId="14100"/>
          <ac:spMkLst>
            <pc:docMk/>
            <pc:sldMk cId="904021093" sldId="293"/>
            <ac:spMk id="9" creationId="{8506FB86-1E54-465C-A19E-4295C6E47941}"/>
          </ac:spMkLst>
        </pc:spChg>
        <pc:spChg chg="add mod">
          <ac:chgData name="Bertram, Felicity (DLSLtd,RAL,LSCI)" userId="163eaab4-8310-4f16-adb1-f4eecf6c1b4f" providerId="ADAL" clId="{CF804C9B-6359-42EF-B8BE-39F9DA83C9BC}" dt="2021-09-13T16:48:20.382" v="1496" actId="1076"/>
          <ac:spMkLst>
            <pc:docMk/>
            <pc:sldMk cId="904021093" sldId="293"/>
            <ac:spMk id="10" creationId="{511ADE6B-8CE6-43DD-9EB5-DF81B26E40D0}"/>
          </ac:spMkLst>
        </pc:spChg>
        <pc:spChg chg="add mod">
          <ac:chgData name="Bertram, Felicity (DLSLtd,RAL,LSCI)" userId="163eaab4-8310-4f16-adb1-f4eecf6c1b4f" providerId="ADAL" clId="{CF804C9B-6359-42EF-B8BE-39F9DA83C9BC}" dt="2021-09-13T16:48:17.956" v="1495" actId="1076"/>
          <ac:spMkLst>
            <pc:docMk/>
            <pc:sldMk cId="904021093" sldId="293"/>
            <ac:spMk id="11" creationId="{8D359F3A-F1B9-46A9-B771-447C9A593A7F}"/>
          </ac:spMkLst>
        </pc:spChg>
        <pc:spChg chg="add mod">
          <ac:chgData name="Bertram, Felicity (DLSLtd,RAL,LSCI)" userId="163eaab4-8310-4f16-adb1-f4eecf6c1b4f" providerId="ADAL" clId="{CF804C9B-6359-42EF-B8BE-39F9DA83C9BC}" dt="2021-09-13T16:48:30.441" v="1499" actId="1076"/>
          <ac:spMkLst>
            <pc:docMk/>
            <pc:sldMk cId="904021093" sldId="293"/>
            <ac:spMk id="12" creationId="{28762AA6-116B-4A91-A819-C26A85023D1D}"/>
          </ac:spMkLst>
        </pc:spChg>
        <pc:picChg chg="mod modCrop">
          <ac:chgData name="Bertram, Felicity (DLSLtd,RAL,LSCI)" userId="163eaab4-8310-4f16-adb1-f4eecf6c1b4f" providerId="ADAL" clId="{CF804C9B-6359-42EF-B8BE-39F9DA83C9BC}" dt="2021-09-13T16:45:45.975" v="1462" actId="1076"/>
          <ac:picMkLst>
            <pc:docMk/>
            <pc:sldMk cId="904021093" sldId="293"/>
            <ac:picMk id="4" creationId="{58E1F5AF-88FB-4EEF-B477-F39E62582C58}"/>
          </ac:picMkLst>
        </pc:picChg>
        <pc:picChg chg="add mod modCrop">
          <ac:chgData name="Bertram, Felicity (DLSLtd,RAL,LSCI)" userId="163eaab4-8310-4f16-adb1-f4eecf6c1b4f" providerId="ADAL" clId="{CF804C9B-6359-42EF-B8BE-39F9DA83C9BC}" dt="2021-09-13T16:45:45.975" v="1462" actId="1076"/>
          <ac:picMkLst>
            <pc:docMk/>
            <pc:sldMk cId="904021093" sldId="293"/>
            <ac:picMk id="5" creationId="{9B46569D-4427-47BF-9516-9EAA79C75F2A}"/>
          </ac:picMkLst>
        </pc:picChg>
        <pc:picChg chg="add mod">
          <ac:chgData name="Bertram, Felicity (DLSLtd,RAL,LSCI)" userId="163eaab4-8310-4f16-adb1-f4eecf6c1b4f" providerId="ADAL" clId="{CF804C9B-6359-42EF-B8BE-39F9DA83C9BC}" dt="2021-09-13T16:46:05.941" v="1467" actId="1076"/>
          <ac:picMkLst>
            <pc:docMk/>
            <pc:sldMk cId="904021093" sldId="293"/>
            <ac:picMk id="8" creationId="{1ED181A6-0B98-4C64-B880-A15A5B9A11BA}"/>
          </ac:picMkLst>
        </pc:picChg>
      </pc:sldChg>
      <pc:sldChg chg="addSp delSp new mod">
        <pc:chgData name="Bertram, Felicity (DLSLtd,RAL,LSCI)" userId="163eaab4-8310-4f16-adb1-f4eecf6c1b4f" providerId="ADAL" clId="{CF804C9B-6359-42EF-B8BE-39F9DA83C9BC}" dt="2021-09-13T16:51:47.629" v="1501" actId="22"/>
        <pc:sldMkLst>
          <pc:docMk/>
          <pc:sldMk cId="751535752" sldId="294"/>
        </pc:sldMkLst>
        <pc:picChg chg="add del">
          <ac:chgData name="Bertram, Felicity (DLSLtd,RAL,LSCI)" userId="163eaab4-8310-4f16-adb1-f4eecf6c1b4f" providerId="ADAL" clId="{CF804C9B-6359-42EF-B8BE-39F9DA83C9BC}" dt="2021-09-13T16:51:46.770" v="1500" actId="478"/>
          <ac:picMkLst>
            <pc:docMk/>
            <pc:sldMk cId="751535752" sldId="294"/>
            <ac:picMk id="5" creationId="{8BA2C0E7-0AE6-43CC-B155-6D8042DC1E8C}"/>
          </ac:picMkLst>
        </pc:picChg>
        <pc:picChg chg="add">
          <ac:chgData name="Bertram, Felicity (DLSLtd,RAL,LSCI)" userId="163eaab4-8310-4f16-adb1-f4eecf6c1b4f" providerId="ADAL" clId="{CF804C9B-6359-42EF-B8BE-39F9DA83C9BC}" dt="2021-09-13T16:51:47.629" v="1501" actId="22"/>
          <ac:picMkLst>
            <pc:docMk/>
            <pc:sldMk cId="751535752" sldId="294"/>
            <ac:picMk id="7" creationId="{BCF136D9-6813-4C94-8041-C289849703B8}"/>
          </ac:picMkLst>
        </pc:picChg>
      </pc:sldChg>
      <pc:sldChg chg="addSp delSp modSp new mod">
        <pc:chgData name="Bertram, Felicity (DLSLtd,RAL,LSCI)" userId="163eaab4-8310-4f16-adb1-f4eecf6c1b4f" providerId="ADAL" clId="{CF804C9B-6359-42EF-B8BE-39F9DA83C9BC}" dt="2021-09-13T16:54:15.587" v="1505" actId="1076"/>
        <pc:sldMkLst>
          <pc:docMk/>
          <pc:sldMk cId="3245434465" sldId="295"/>
        </pc:sldMkLst>
        <pc:spChg chg="mod">
          <ac:chgData name="Bertram, Felicity (DLSLtd,RAL,LSCI)" userId="163eaab4-8310-4f16-adb1-f4eecf6c1b4f" providerId="ADAL" clId="{CF804C9B-6359-42EF-B8BE-39F9DA83C9BC}" dt="2021-09-13T16:54:15.587" v="1505" actId="1076"/>
          <ac:spMkLst>
            <pc:docMk/>
            <pc:sldMk cId="3245434465" sldId="295"/>
            <ac:spMk id="2" creationId="{0704BED5-2308-4F58-A582-2C3CCB281065}"/>
          </ac:spMkLst>
        </pc:spChg>
        <pc:spChg chg="del">
          <ac:chgData name="Bertram, Felicity (DLSLtd,RAL,LSCI)" userId="163eaab4-8310-4f16-adb1-f4eecf6c1b4f" providerId="ADAL" clId="{CF804C9B-6359-42EF-B8BE-39F9DA83C9BC}" dt="2021-09-13T16:54:06.345" v="1502" actId="478"/>
          <ac:spMkLst>
            <pc:docMk/>
            <pc:sldMk cId="3245434465" sldId="295"/>
            <ac:spMk id="3" creationId="{5F579568-B723-4A59-93E5-3A7588252D7F}"/>
          </ac:spMkLst>
        </pc:spChg>
        <pc:picChg chg="add mod">
          <ac:chgData name="Bertram, Felicity (DLSLtd,RAL,LSCI)" userId="163eaab4-8310-4f16-adb1-f4eecf6c1b4f" providerId="ADAL" clId="{CF804C9B-6359-42EF-B8BE-39F9DA83C9BC}" dt="2021-09-13T16:54:12.766" v="1504" actId="1076"/>
          <ac:picMkLst>
            <pc:docMk/>
            <pc:sldMk cId="3245434465" sldId="295"/>
            <ac:picMk id="5" creationId="{C1D9F1AD-6BEC-4A3C-8558-B5B86D2D7481}"/>
          </ac:picMkLst>
        </pc:picChg>
      </pc:sldChg>
      <pc:sldChg chg="addSp delSp modSp add mod ord">
        <pc:chgData name="Bertram, Felicity (DLSLtd,RAL,LSCI)" userId="163eaab4-8310-4f16-adb1-f4eecf6c1b4f" providerId="ADAL" clId="{CF804C9B-6359-42EF-B8BE-39F9DA83C9BC}" dt="2021-09-13T17:02:01.106" v="1585" actId="1076"/>
        <pc:sldMkLst>
          <pc:docMk/>
          <pc:sldMk cId="3152217217" sldId="296"/>
        </pc:sldMkLst>
        <pc:spChg chg="add del mod">
          <ac:chgData name="Bertram, Felicity (DLSLtd,RAL,LSCI)" userId="163eaab4-8310-4f16-adb1-f4eecf6c1b4f" providerId="ADAL" clId="{CF804C9B-6359-42EF-B8BE-39F9DA83C9BC}" dt="2021-09-13T17:01:35.209" v="1580" actId="478"/>
          <ac:spMkLst>
            <pc:docMk/>
            <pc:sldMk cId="3152217217" sldId="296"/>
            <ac:spMk id="2" creationId="{3D443972-3C4A-4674-B49A-F77F61086EC5}"/>
          </ac:spMkLst>
        </pc:spChg>
        <pc:spChg chg="mod">
          <ac:chgData name="Bertram, Felicity (DLSLtd,RAL,LSCI)" userId="163eaab4-8310-4f16-adb1-f4eecf6c1b4f" providerId="ADAL" clId="{CF804C9B-6359-42EF-B8BE-39F9DA83C9BC}" dt="2021-09-13T17:01:53.861" v="1583" actId="1076"/>
          <ac:spMkLst>
            <pc:docMk/>
            <pc:sldMk cId="3152217217" sldId="296"/>
            <ac:spMk id="3" creationId="{88777013-42B6-4534-9AB5-411AD7EC88E2}"/>
          </ac:spMkLst>
        </pc:spChg>
        <pc:spChg chg="mod">
          <ac:chgData name="Bertram, Felicity (DLSLtd,RAL,LSCI)" userId="163eaab4-8310-4f16-adb1-f4eecf6c1b4f" providerId="ADAL" clId="{CF804C9B-6359-42EF-B8BE-39F9DA83C9BC}" dt="2021-09-13T16:59:38.733" v="1531" actId="20577"/>
          <ac:spMkLst>
            <pc:docMk/>
            <pc:sldMk cId="3152217217" sldId="296"/>
            <ac:spMk id="4" creationId="{03748EB5-8F0F-4526-B475-12A9C637778D}"/>
          </ac:spMkLst>
        </pc:spChg>
        <pc:spChg chg="mod">
          <ac:chgData name="Bertram, Felicity (DLSLtd,RAL,LSCI)" userId="163eaab4-8310-4f16-adb1-f4eecf6c1b4f" providerId="ADAL" clId="{CF804C9B-6359-42EF-B8BE-39F9DA83C9BC}" dt="2021-09-13T17:00:17.368" v="1543" actId="1076"/>
          <ac:spMkLst>
            <pc:docMk/>
            <pc:sldMk cId="3152217217" sldId="296"/>
            <ac:spMk id="9" creationId="{33541A46-82E9-436F-B76A-8376EC8E767B}"/>
          </ac:spMkLst>
        </pc:spChg>
        <pc:spChg chg="mod">
          <ac:chgData name="Bertram, Felicity (DLSLtd,RAL,LSCI)" userId="163eaab4-8310-4f16-adb1-f4eecf6c1b4f" providerId="ADAL" clId="{CF804C9B-6359-42EF-B8BE-39F9DA83C9BC}" dt="2021-09-13T17:00:20.697" v="1544" actId="1076"/>
          <ac:spMkLst>
            <pc:docMk/>
            <pc:sldMk cId="3152217217" sldId="296"/>
            <ac:spMk id="11" creationId="{D041247D-C469-4707-A5FB-CA9E01C7D7AB}"/>
          </ac:spMkLst>
        </pc:spChg>
        <pc:spChg chg="mod">
          <ac:chgData name="Bertram, Felicity (DLSLtd,RAL,LSCI)" userId="163eaab4-8310-4f16-adb1-f4eecf6c1b4f" providerId="ADAL" clId="{CF804C9B-6359-42EF-B8BE-39F9DA83C9BC}" dt="2021-09-13T17:02:01.106" v="1585" actId="1076"/>
          <ac:spMkLst>
            <pc:docMk/>
            <pc:sldMk cId="3152217217" sldId="296"/>
            <ac:spMk id="12" creationId="{431728EB-FD15-4125-8CA8-5921D1F442D9}"/>
          </ac:spMkLst>
        </pc:spChg>
        <pc:picChg chg="mod">
          <ac:chgData name="Bertram, Felicity (DLSLtd,RAL,LSCI)" userId="163eaab4-8310-4f16-adb1-f4eecf6c1b4f" providerId="ADAL" clId="{CF804C9B-6359-42EF-B8BE-39F9DA83C9BC}" dt="2021-09-13T17:01:57.475" v="1584" actId="1076"/>
          <ac:picMkLst>
            <pc:docMk/>
            <pc:sldMk cId="3152217217" sldId="296"/>
            <ac:picMk id="5" creationId="{BBD48786-03D3-4244-BDCB-84B1936F8348}"/>
          </ac:picMkLst>
        </pc:picChg>
        <pc:picChg chg="mod">
          <ac:chgData name="Bertram, Felicity (DLSLtd,RAL,LSCI)" userId="163eaab4-8310-4f16-adb1-f4eecf6c1b4f" providerId="ADAL" clId="{CF804C9B-6359-42EF-B8BE-39F9DA83C9BC}" dt="2021-09-13T17:00:15.055" v="1542" actId="1076"/>
          <ac:picMkLst>
            <pc:docMk/>
            <pc:sldMk cId="3152217217" sldId="296"/>
            <ac:picMk id="8" creationId="{D57D475C-4A65-42EB-BCD6-8999C5D6E898}"/>
          </ac:picMkLst>
        </pc:picChg>
        <pc:picChg chg="mod">
          <ac:chgData name="Bertram, Felicity (DLSLtd,RAL,LSCI)" userId="163eaab4-8310-4f16-adb1-f4eecf6c1b4f" providerId="ADAL" clId="{CF804C9B-6359-42EF-B8BE-39F9DA83C9BC}" dt="2021-09-13T17:00:13.610" v="1541" actId="1076"/>
          <ac:picMkLst>
            <pc:docMk/>
            <pc:sldMk cId="3152217217" sldId="296"/>
            <ac:picMk id="10" creationId="{2B4DF8E4-26FE-434F-887F-5CF194EB95FE}"/>
          </ac:picMkLst>
        </pc:picChg>
      </pc:sldChg>
      <pc:sldChg chg="new del">
        <pc:chgData name="Bertram, Felicity (DLSLtd,RAL,LSCI)" userId="163eaab4-8310-4f16-adb1-f4eecf6c1b4f" providerId="ADAL" clId="{CF804C9B-6359-42EF-B8BE-39F9DA83C9BC}" dt="2021-09-13T16:58:47.614" v="1525" actId="47"/>
        <pc:sldMkLst>
          <pc:docMk/>
          <pc:sldMk cId="3554936759" sldId="296"/>
        </pc:sldMkLst>
      </pc:sldChg>
      <pc:sldChg chg="addSp modSp new mod setBg">
        <pc:chgData name="Bertram, Felicity (DLSLtd,RAL,LSCI)" userId="163eaab4-8310-4f16-adb1-f4eecf6c1b4f" providerId="ADAL" clId="{CF804C9B-6359-42EF-B8BE-39F9DA83C9BC}" dt="2021-11-17T12:35:43.366" v="3657" actId="20577"/>
        <pc:sldMkLst>
          <pc:docMk/>
          <pc:sldMk cId="1551221284" sldId="297"/>
        </pc:sldMkLst>
        <pc:spChg chg="mod">
          <ac:chgData name="Bertram, Felicity (DLSLtd,RAL,LSCI)" userId="163eaab4-8310-4f16-adb1-f4eecf6c1b4f" providerId="ADAL" clId="{CF804C9B-6359-42EF-B8BE-39F9DA83C9BC}" dt="2021-09-13T17:42:15.564" v="1715" actId="20577"/>
          <ac:spMkLst>
            <pc:docMk/>
            <pc:sldMk cId="1551221284" sldId="297"/>
            <ac:spMk id="2" creationId="{AA302004-FA9C-4196-9D3B-F87A92431A6C}"/>
          </ac:spMkLst>
        </pc:spChg>
        <pc:spChg chg="mod">
          <ac:chgData name="Bertram, Felicity (DLSLtd,RAL,LSCI)" userId="163eaab4-8310-4f16-adb1-f4eecf6c1b4f" providerId="ADAL" clId="{CF804C9B-6359-42EF-B8BE-39F9DA83C9BC}" dt="2021-11-17T12:35:43.366" v="3657" actId="20577"/>
          <ac:spMkLst>
            <pc:docMk/>
            <pc:sldMk cId="1551221284" sldId="297"/>
            <ac:spMk id="3" creationId="{3F081CA8-D542-409D-BC5C-42167C80F198}"/>
          </ac:spMkLst>
        </pc:spChg>
        <pc:spChg chg="add mod ord">
          <ac:chgData name="Bertram, Felicity (DLSLtd,RAL,LSCI)" userId="163eaab4-8310-4f16-adb1-f4eecf6c1b4f" providerId="ADAL" clId="{CF804C9B-6359-42EF-B8BE-39F9DA83C9BC}" dt="2021-09-13T17:41:49.969" v="1682" actId="167"/>
          <ac:spMkLst>
            <pc:docMk/>
            <pc:sldMk cId="1551221284" sldId="297"/>
            <ac:spMk id="4" creationId="{4831045C-AB66-4CE4-BD62-6E238C620734}"/>
          </ac:spMkLst>
        </pc:spChg>
      </pc:sldChg>
      <pc:sldChg chg="new del">
        <pc:chgData name="Bertram, Felicity (DLSLtd,RAL,LSCI)" userId="163eaab4-8310-4f16-adb1-f4eecf6c1b4f" providerId="ADAL" clId="{CF804C9B-6359-42EF-B8BE-39F9DA83C9BC}" dt="2021-09-14T10:30:41.682" v="2437" actId="2696"/>
        <pc:sldMkLst>
          <pc:docMk/>
          <pc:sldMk cId="506226290" sldId="298"/>
        </pc:sldMkLst>
      </pc:sldChg>
      <pc:sldChg chg="modSp add mod">
        <pc:chgData name="Bertram, Felicity (DLSLtd,RAL,LSCI)" userId="163eaab4-8310-4f16-adb1-f4eecf6c1b4f" providerId="ADAL" clId="{CF804C9B-6359-42EF-B8BE-39F9DA83C9BC}" dt="2021-11-17T12:39:49.810" v="3856" actId="20577"/>
        <pc:sldMkLst>
          <pc:docMk/>
          <pc:sldMk cId="4104366326" sldId="299"/>
        </pc:sldMkLst>
        <pc:spChg chg="mod">
          <ac:chgData name="Bertram, Felicity (DLSLtd,RAL,LSCI)" userId="163eaab4-8310-4f16-adb1-f4eecf6c1b4f" providerId="ADAL" clId="{CF804C9B-6359-42EF-B8BE-39F9DA83C9BC}" dt="2021-11-17T12:39:49.810" v="3856" actId="20577"/>
          <ac:spMkLst>
            <pc:docMk/>
            <pc:sldMk cId="4104366326" sldId="299"/>
            <ac:spMk id="3" creationId="{3F081CA8-D542-409D-BC5C-42167C80F198}"/>
          </ac:spMkLst>
        </pc:spChg>
      </pc:sldChg>
      <pc:sldChg chg="new del">
        <pc:chgData name="Bertram, Felicity (DLSLtd,RAL,LSCI)" userId="163eaab4-8310-4f16-adb1-f4eecf6c1b4f" providerId="ADAL" clId="{CF804C9B-6359-42EF-B8BE-39F9DA83C9BC}" dt="2021-09-14T10:36:03.349" v="2459" actId="2696"/>
        <pc:sldMkLst>
          <pc:docMk/>
          <pc:sldMk cId="3988186844" sldId="300"/>
        </pc:sldMkLst>
      </pc:sldChg>
      <pc:sldChg chg="addSp delSp modSp new mod">
        <pc:chgData name="Bertram, Felicity (DLSLtd,RAL,LSCI)" userId="163eaab4-8310-4f16-adb1-f4eecf6c1b4f" providerId="ADAL" clId="{CF804C9B-6359-42EF-B8BE-39F9DA83C9BC}" dt="2021-11-22T19:15:07.626" v="3989" actId="1076"/>
        <pc:sldMkLst>
          <pc:docMk/>
          <pc:sldMk cId="266566887" sldId="301"/>
        </pc:sldMkLst>
        <pc:spChg chg="mod">
          <ac:chgData name="Bertram, Felicity (DLSLtd,RAL,LSCI)" userId="163eaab4-8310-4f16-adb1-f4eecf6c1b4f" providerId="ADAL" clId="{CF804C9B-6359-42EF-B8BE-39F9DA83C9BC}" dt="2021-11-22T19:15:07.626" v="3989" actId="1076"/>
          <ac:spMkLst>
            <pc:docMk/>
            <pc:sldMk cId="266566887" sldId="301"/>
            <ac:spMk id="2" creationId="{999CB2D0-26E7-4D37-A7F4-4197AB5FC676}"/>
          </ac:spMkLst>
        </pc:spChg>
        <pc:spChg chg="del">
          <ac:chgData name="Bertram, Felicity (DLSLtd,RAL,LSCI)" userId="163eaab4-8310-4f16-adb1-f4eecf6c1b4f" providerId="ADAL" clId="{CF804C9B-6359-42EF-B8BE-39F9DA83C9BC}" dt="2021-11-22T19:14:54.620" v="3984" actId="478"/>
          <ac:spMkLst>
            <pc:docMk/>
            <pc:sldMk cId="266566887" sldId="301"/>
            <ac:spMk id="3" creationId="{2C88D92B-ABF2-43F5-AA50-AFF14236F82D}"/>
          </ac:spMkLst>
        </pc:spChg>
        <pc:picChg chg="add del mod">
          <ac:chgData name="Bertram, Felicity (DLSLtd,RAL,LSCI)" userId="163eaab4-8310-4f16-adb1-f4eecf6c1b4f" providerId="ADAL" clId="{CF804C9B-6359-42EF-B8BE-39F9DA83C9BC}" dt="2021-11-22T19:14:39.465" v="3983" actId="478"/>
          <ac:picMkLst>
            <pc:docMk/>
            <pc:sldMk cId="266566887" sldId="301"/>
            <ac:picMk id="5" creationId="{6FB09F71-AE96-4954-8622-E091D09F8C9B}"/>
          </ac:picMkLst>
        </pc:picChg>
        <pc:picChg chg="add mod">
          <ac:chgData name="Bertram, Felicity (DLSLtd,RAL,LSCI)" userId="163eaab4-8310-4f16-adb1-f4eecf6c1b4f" providerId="ADAL" clId="{CF804C9B-6359-42EF-B8BE-39F9DA83C9BC}" dt="2021-11-22T19:15:00.323" v="3986" actId="1076"/>
          <ac:picMkLst>
            <pc:docMk/>
            <pc:sldMk cId="266566887" sldId="301"/>
            <ac:picMk id="6" creationId="{E46FDB19-8DD9-45D7-A773-B5CAC921EBBE}"/>
          </ac:picMkLst>
        </pc:picChg>
      </pc:sldChg>
      <pc:sldChg chg="modSp new mod">
        <pc:chgData name="Bertram, Felicity (DLSLtd,RAL,LSCI)" userId="163eaab4-8310-4f16-adb1-f4eecf6c1b4f" providerId="ADAL" clId="{CF804C9B-6359-42EF-B8BE-39F9DA83C9BC}" dt="2021-09-14T12:04:16.042" v="3325" actId="27636"/>
        <pc:sldMkLst>
          <pc:docMk/>
          <pc:sldMk cId="414583670" sldId="302"/>
        </pc:sldMkLst>
        <pc:spChg chg="mod">
          <ac:chgData name="Bertram, Felicity (DLSLtd,RAL,LSCI)" userId="163eaab4-8310-4f16-adb1-f4eecf6c1b4f" providerId="ADAL" clId="{CF804C9B-6359-42EF-B8BE-39F9DA83C9BC}" dt="2021-09-14T11:55:53.440" v="3048" actId="20577"/>
          <ac:spMkLst>
            <pc:docMk/>
            <pc:sldMk cId="414583670" sldId="302"/>
            <ac:spMk id="2" creationId="{E57582DC-6783-4C1C-B9B2-9A0467FAACAD}"/>
          </ac:spMkLst>
        </pc:spChg>
        <pc:spChg chg="mod">
          <ac:chgData name="Bertram, Felicity (DLSLtd,RAL,LSCI)" userId="163eaab4-8310-4f16-adb1-f4eecf6c1b4f" providerId="ADAL" clId="{CF804C9B-6359-42EF-B8BE-39F9DA83C9BC}" dt="2021-09-14T12:04:16.042" v="3325" actId="27636"/>
          <ac:spMkLst>
            <pc:docMk/>
            <pc:sldMk cId="414583670" sldId="302"/>
            <ac:spMk id="3" creationId="{97413E5D-8703-4D2B-9D2C-BBC0402E2130}"/>
          </ac:spMkLst>
        </pc:spChg>
      </pc:sldChg>
      <pc:sldChg chg="modSp add mod">
        <pc:chgData name="Bertram, Felicity (DLSLtd,RAL,LSCI)" userId="163eaab4-8310-4f16-adb1-f4eecf6c1b4f" providerId="ADAL" clId="{CF804C9B-6359-42EF-B8BE-39F9DA83C9BC}" dt="2021-09-14T12:04:50.702" v="3347" actId="20577"/>
        <pc:sldMkLst>
          <pc:docMk/>
          <pc:sldMk cId="2770211230" sldId="303"/>
        </pc:sldMkLst>
        <pc:spChg chg="mod">
          <ac:chgData name="Bertram, Felicity (DLSLtd,RAL,LSCI)" userId="163eaab4-8310-4f16-adb1-f4eecf6c1b4f" providerId="ADAL" clId="{CF804C9B-6359-42EF-B8BE-39F9DA83C9BC}" dt="2021-09-14T12:04:50.702" v="3347" actId="20577"/>
          <ac:spMkLst>
            <pc:docMk/>
            <pc:sldMk cId="2770211230" sldId="303"/>
            <ac:spMk id="3" creationId="{97413E5D-8703-4D2B-9D2C-BBC0402E2130}"/>
          </ac:spMkLst>
        </pc:spChg>
      </pc:sldChg>
      <pc:sldChg chg="addSp modSp new mod">
        <pc:chgData name="Bertram, Felicity (DLSLtd,RAL,LSCI)" userId="163eaab4-8310-4f16-adb1-f4eecf6c1b4f" providerId="ADAL" clId="{CF804C9B-6359-42EF-B8BE-39F9DA83C9BC}" dt="2021-09-14T12:05:40.061" v="3352" actId="1076"/>
        <pc:sldMkLst>
          <pc:docMk/>
          <pc:sldMk cId="17898836" sldId="304"/>
        </pc:sldMkLst>
        <pc:picChg chg="add mod">
          <ac:chgData name="Bertram, Felicity (DLSLtd,RAL,LSCI)" userId="163eaab4-8310-4f16-adb1-f4eecf6c1b4f" providerId="ADAL" clId="{CF804C9B-6359-42EF-B8BE-39F9DA83C9BC}" dt="2021-09-14T12:05:40.061" v="3352" actId="1076"/>
          <ac:picMkLst>
            <pc:docMk/>
            <pc:sldMk cId="17898836" sldId="304"/>
            <ac:picMk id="5" creationId="{90219318-CE6C-4955-9D38-09C25A6046E9}"/>
          </ac:picMkLst>
        </pc:picChg>
      </pc:sldChg>
      <pc:sldChg chg="addSp modSp new del mod">
        <pc:chgData name="Bertram, Felicity (DLSLtd,RAL,LSCI)" userId="163eaab4-8310-4f16-adb1-f4eecf6c1b4f" providerId="ADAL" clId="{CF804C9B-6359-42EF-B8BE-39F9DA83C9BC}" dt="2021-11-23T10:43:51.433" v="4661" actId="47"/>
        <pc:sldMkLst>
          <pc:docMk/>
          <pc:sldMk cId="3592285204" sldId="305"/>
        </pc:sldMkLst>
        <pc:picChg chg="add mod">
          <ac:chgData name="Bertram, Felicity (DLSLtd,RAL,LSCI)" userId="163eaab4-8310-4f16-adb1-f4eecf6c1b4f" providerId="ADAL" clId="{CF804C9B-6359-42EF-B8BE-39F9DA83C9BC}" dt="2021-09-14T12:06:11.982" v="3357" actId="1076"/>
          <ac:picMkLst>
            <pc:docMk/>
            <pc:sldMk cId="3592285204" sldId="305"/>
            <ac:picMk id="5" creationId="{1079F840-A2B8-4689-8A28-B7FE5E5E2436}"/>
          </ac:picMkLst>
        </pc:picChg>
      </pc:sldChg>
      <pc:sldChg chg="addSp modSp new del mod">
        <pc:chgData name="Bertram, Felicity (DLSLtd,RAL,LSCI)" userId="163eaab4-8310-4f16-adb1-f4eecf6c1b4f" providerId="ADAL" clId="{CF804C9B-6359-42EF-B8BE-39F9DA83C9BC}" dt="2021-11-23T10:43:53.452" v="4662" actId="47"/>
        <pc:sldMkLst>
          <pc:docMk/>
          <pc:sldMk cId="2928347180" sldId="306"/>
        </pc:sldMkLst>
        <pc:picChg chg="add mod">
          <ac:chgData name="Bertram, Felicity (DLSLtd,RAL,LSCI)" userId="163eaab4-8310-4f16-adb1-f4eecf6c1b4f" providerId="ADAL" clId="{CF804C9B-6359-42EF-B8BE-39F9DA83C9BC}" dt="2021-09-14T12:06:42.407" v="3362" actId="1076"/>
          <ac:picMkLst>
            <pc:docMk/>
            <pc:sldMk cId="2928347180" sldId="306"/>
            <ac:picMk id="5" creationId="{CF781125-E82C-40B7-9779-11086A93CE19}"/>
          </ac:picMkLst>
        </pc:picChg>
      </pc:sldChg>
      <pc:sldChg chg="addSp modSp new mod">
        <pc:chgData name="Bertram, Felicity (DLSLtd,RAL,LSCI)" userId="163eaab4-8310-4f16-adb1-f4eecf6c1b4f" providerId="ADAL" clId="{CF804C9B-6359-42EF-B8BE-39F9DA83C9BC}" dt="2021-09-14T12:07:13.811" v="3367" actId="1076"/>
        <pc:sldMkLst>
          <pc:docMk/>
          <pc:sldMk cId="2791487598" sldId="307"/>
        </pc:sldMkLst>
        <pc:picChg chg="add mod">
          <ac:chgData name="Bertram, Felicity (DLSLtd,RAL,LSCI)" userId="163eaab4-8310-4f16-adb1-f4eecf6c1b4f" providerId="ADAL" clId="{CF804C9B-6359-42EF-B8BE-39F9DA83C9BC}" dt="2021-09-14T12:07:13.811" v="3367" actId="1076"/>
          <ac:picMkLst>
            <pc:docMk/>
            <pc:sldMk cId="2791487598" sldId="307"/>
            <ac:picMk id="5" creationId="{ABD1E5FF-DB07-4D53-9C48-94F51E385EC3}"/>
          </ac:picMkLst>
        </pc:picChg>
      </pc:sldChg>
      <pc:sldChg chg="addSp modSp new mod">
        <pc:chgData name="Bertram, Felicity (DLSLtd,RAL,LSCI)" userId="163eaab4-8310-4f16-adb1-f4eecf6c1b4f" providerId="ADAL" clId="{CF804C9B-6359-42EF-B8BE-39F9DA83C9BC}" dt="2021-09-14T12:07:37.470" v="3371" actId="14100"/>
        <pc:sldMkLst>
          <pc:docMk/>
          <pc:sldMk cId="1386778403" sldId="308"/>
        </pc:sldMkLst>
        <pc:picChg chg="add mod">
          <ac:chgData name="Bertram, Felicity (DLSLtd,RAL,LSCI)" userId="163eaab4-8310-4f16-adb1-f4eecf6c1b4f" providerId="ADAL" clId="{CF804C9B-6359-42EF-B8BE-39F9DA83C9BC}" dt="2021-09-14T12:07:37.470" v="3371" actId="14100"/>
          <ac:picMkLst>
            <pc:docMk/>
            <pc:sldMk cId="1386778403" sldId="308"/>
            <ac:picMk id="5" creationId="{EC3F14F3-5509-45C1-8B52-CC10F37B815B}"/>
          </ac:picMkLst>
        </pc:picChg>
      </pc:sldChg>
      <pc:sldChg chg="addSp modSp new mod ord setBg">
        <pc:chgData name="Bertram, Felicity (DLSLtd,RAL,LSCI)" userId="163eaab4-8310-4f16-adb1-f4eecf6c1b4f" providerId="ADAL" clId="{CF804C9B-6359-42EF-B8BE-39F9DA83C9BC}" dt="2021-11-22T19:16:24.807" v="3993" actId="2085"/>
        <pc:sldMkLst>
          <pc:docMk/>
          <pc:sldMk cId="2593977176" sldId="309"/>
        </pc:sldMkLst>
        <pc:spChg chg="mod">
          <ac:chgData name="Bertram, Felicity (DLSLtd,RAL,LSCI)" userId="163eaab4-8310-4f16-adb1-f4eecf6c1b4f" providerId="ADAL" clId="{CF804C9B-6359-42EF-B8BE-39F9DA83C9BC}" dt="2021-11-22T19:15:58.724" v="3990" actId="26606"/>
          <ac:spMkLst>
            <pc:docMk/>
            <pc:sldMk cId="2593977176" sldId="309"/>
            <ac:spMk id="2" creationId="{35BA083D-F5E5-4819-BEB9-55CCDABD539A}"/>
          </ac:spMkLst>
        </pc:spChg>
        <pc:spChg chg="mod">
          <ac:chgData name="Bertram, Felicity (DLSLtd,RAL,LSCI)" userId="163eaab4-8310-4f16-adb1-f4eecf6c1b4f" providerId="ADAL" clId="{CF804C9B-6359-42EF-B8BE-39F9DA83C9BC}" dt="2021-11-22T19:15:58.724" v="3990" actId="26606"/>
          <ac:spMkLst>
            <pc:docMk/>
            <pc:sldMk cId="2593977176" sldId="309"/>
            <ac:spMk id="3" creationId="{A223F93A-AED2-4FD7-A1EB-7DC7AC4BE67D}"/>
          </ac:spMkLst>
        </pc:spChg>
        <pc:spChg chg="add mod">
          <ac:chgData name="Bertram, Felicity (DLSLtd,RAL,LSCI)" userId="163eaab4-8310-4f16-adb1-f4eecf6c1b4f" providerId="ADAL" clId="{CF804C9B-6359-42EF-B8BE-39F9DA83C9BC}" dt="2021-11-22T19:16:24.807" v="3993" actId="2085"/>
          <ac:spMkLst>
            <pc:docMk/>
            <pc:sldMk cId="2593977176" sldId="309"/>
            <ac:spMk id="4" creationId="{907414C4-C8DE-489F-96AB-C4D6C921E4C6}"/>
          </ac:spMkLst>
        </pc:spChg>
        <pc:spChg chg="add">
          <ac:chgData name="Bertram, Felicity (DLSLtd,RAL,LSCI)" userId="163eaab4-8310-4f16-adb1-f4eecf6c1b4f" providerId="ADAL" clId="{CF804C9B-6359-42EF-B8BE-39F9DA83C9BC}" dt="2021-11-22T19:15:58.724" v="3990" actId="26606"/>
          <ac:spMkLst>
            <pc:docMk/>
            <pc:sldMk cId="2593977176" sldId="309"/>
            <ac:spMk id="9" creationId="{2C61293E-6EBE-43EF-A52C-9BEBFD7679D4}"/>
          </ac:spMkLst>
        </pc:spChg>
        <pc:spChg chg="add">
          <ac:chgData name="Bertram, Felicity (DLSLtd,RAL,LSCI)" userId="163eaab4-8310-4f16-adb1-f4eecf6c1b4f" providerId="ADAL" clId="{CF804C9B-6359-42EF-B8BE-39F9DA83C9BC}" dt="2021-11-22T19:15:58.724" v="3990" actId="26606"/>
          <ac:spMkLst>
            <pc:docMk/>
            <pc:sldMk cId="2593977176" sldId="309"/>
            <ac:spMk id="11" creationId="{21540236-BFD5-4A9D-8840-4703E7F76825}"/>
          </ac:spMkLst>
        </pc:spChg>
        <pc:picChg chg="add">
          <ac:chgData name="Bertram, Felicity (DLSLtd,RAL,LSCI)" userId="163eaab4-8310-4f16-adb1-f4eecf6c1b4f" providerId="ADAL" clId="{CF804C9B-6359-42EF-B8BE-39F9DA83C9BC}" dt="2021-11-22T19:15:58.724" v="3990" actId="26606"/>
          <ac:picMkLst>
            <pc:docMk/>
            <pc:sldMk cId="2593977176" sldId="309"/>
            <ac:picMk id="5" creationId="{624CE020-8648-4917-A6C7-ACCC2DE5CBD6}"/>
          </ac:picMkLst>
        </pc:picChg>
      </pc:sldChg>
      <pc:sldChg chg="addSp delSp modSp new mod">
        <pc:chgData name="Bertram, Felicity (DLSLtd,RAL,LSCI)" userId="163eaab4-8310-4f16-adb1-f4eecf6c1b4f" providerId="ADAL" clId="{CF804C9B-6359-42EF-B8BE-39F9DA83C9BC}" dt="2021-11-22T19:01:11.676" v="3948" actId="167"/>
        <pc:sldMkLst>
          <pc:docMk/>
          <pc:sldMk cId="2446068278" sldId="310"/>
        </pc:sldMkLst>
        <pc:spChg chg="mod">
          <ac:chgData name="Bertram, Felicity (DLSLtd,RAL,LSCI)" userId="163eaab4-8310-4f16-adb1-f4eecf6c1b4f" providerId="ADAL" clId="{CF804C9B-6359-42EF-B8BE-39F9DA83C9BC}" dt="2021-11-17T12:30:41.145" v="3613" actId="20577"/>
          <ac:spMkLst>
            <pc:docMk/>
            <pc:sldMk cId="2446068278" sldId="310"/>
            <ac:spMk id="2" creationId="{6AD5655C-E996-4015-A52B-3F04BF22CCF5}"/>
          </ac:spMkLst>
        </pc:spChg>
        <pc:spChg chg="del">
          <ac:chgData name="Bertram, Felicity (DLSLtd,RAL,LSCI)" userId="163eaab4-8310-4f16-adb1-f4eecf6c1b4f" providerId="ADAL" clId="{CF804C9B-6359-42EF-B8BE-39F9DA83C9BC}" dt="2021-11-17T12:32:38.299" v="3627" actId="478"/>
          <ac:spMkLst>
            <pc:docMk/>
            <pc:sldMk cId="2446068278" sldId="310"/>
            <ac:spMk id="3" creationId="{8E9C6C3F-832C-4B63-ABBA-EE6A57E80F99}"/>
          </ac:spMkLst>
        </pc:spChg>
        <pc:graphicFrameChg chg="add mod">
          <ac:chgData name="Bertram, Felicity (DLSLtd,RAL,LSCI)" userId="163eaab4-8310-4f16-adb1-f4eecf6c1b4f" providerId="ADAL" clId="{CF804C9B-6359-42EF-B8BE-39F9DA83C9BC}" dt="2021-11-22T19:01:11.676" v="3948" actId="167"/>
          <ac:graphicFrameMkLst>
            <pc:docMk/>
            <pc:sldMk cId="2446068278" sldId="310"/>
            <ac:graphicFrameMk id="4" creationId="{9E7FFFF6-42DC-4955-A4EB-991ADDD86F41}"/>
          </ac:graphicFrameMkLst>
        </pc:graphicFrameChg>
      </pc:sldChg>
      <pc:sldChg chg="addSp delSp modSp new mod">
        <pc:chgData name="Bertram, Felicity (DLSLtd,RAL,LSCI)" userId="163eaab4-8310-4f16-adb1-f4eecf6c1b4f" providerId="ADAL" clId="{CF804C9B-6359-42EF-B8BE-39F9DA83C9BC}" dt="2021-11-22T19:00:09.442" v="3946" actId="732"/>
        <pc:sldMkLst>
          <pc:docMk/>
          <pc:sldMk cId="2081758639" sldId="311"/>
        </pc:sldMkLst>
        <pc:spChg chg="mod">
          <ac:chgData name="Bertram, Felicity (DLSLtd,RAL,LSCI)" userId="163eaab4-8310-4f16-adb1-f4eecf6c1b4f" providerId="ADAL" clId="{CF804C9B-6359-42EF-B8BE-39F9DA83C9BC}" dt="2021-11-22T16:24:03.002" v="3932" actId="14100"/>
          <ac:spMkLst>
            <pc:docMk/>
            <pc:sldMk cId="2081758639" sldId="311"/>
            <ac:spMk id="2" creationId="{15D97562-2301-45F4-95BF-BD618A482728}"/>
          </ac:spMkLst>
        </pc:spChg>
        <pc:spChg chg="del">
          <ac:chgData name="Bertram, Felicity (DLSLtd,RAL,LSCI)" userId="163eaab4-8310-4f16-adb1-f4eecf6c1b4f" providerId="ADAL" clId="{CF804C9B-6359-42EF-B8BE-39F9DA83C9BC}" dt="2021-11-22T16:24:04.530" v="3933"/>
          <ac:spMkLst>
            <pc:docMk/>
            <pc:sldMk cId="2081758639" sldId="311"/>
            <ac:spMk id="3" creationId="{6F497059-4A1E-475A-8AF1-716F82737AA8}"/>
          </ac:spMkLst>
        </pc:spChg>
        <pc:picChg chg="add mod ord modCrop">
          <ac:chgData name="Bertram, Felicity (DLSLtd,RAL,LSCI)" userId="163eaab4-8310-4f16-adb1-f4eecf6c1b4f" providerId="ADAL" clId="{CF804C9B-6359-42EF-B8BE-39F9DA83C9BC}" dt="2021-11-22T19:00:09.442" v="3946" actId="732"/>
          <ac:picMkLst>
            <pc:docMk/>
            <pc:sldMk cId="2081758639" sldId="311"/>
            <ac:picMk id="5" creationId="{2A2FA69E-0127-43C8-98B2-872B592A2956}"/>
          </ac:picMkLst>
        </pc:picChg>
      </pc:sldChg>
      <pc:sldChg chg="addSp delSp modSp new mod">
        <pc:chgData name="Bertram, Felicity (DLSLtd,RAL,LSCI)" userId="163eaab4-8310-4f16-adb1-f4eecf6c1b4f" providerId="ADAL" clId="{CF804C9B-6359-42EF-B8BE-39F9DA83C9BC}" dt="2021-11-22T19:06:49.449" v="3978" actId="20577"/>
        <pc:sldMkLst>
          <pc:docMk/>
          <pc:sldMk cId="726945771" sldId="312"/>
        </pc:sldMkLst>
        <pc:spChg chg="mod">
          <ac:chgData name="Bertram, Felicity (DLSLtd,RAL,LSCI)" userId="163eaab4-8310-4f16-adb1-f4eecf6c1b4f" providerId="ADAL" clId="{CF804C9B-6359-42EF-B8BE-39F9DA83C9BC}" dt="2021-11-22T19:06:49.449" v="3978" actId="20577"/>
          <ac:spMkLst>
            <pc:docMk/>
            <pc:sldMk cId="726945771" sldId="312"/>
            <ac:spMk id="2" creationId="{96E30DFD-7DEF-4D8F-8654-1E13E65F1B08}"/>
          </ac:spMkLst>
        </pc:spChg>
        <pc:spChg chg="del">
          <ac:chgData name="Bertram, Felicity (DLSLtd,RAL,LSCI)" userId="163eaab4-8310-4f16-adb1-f4eecf6c1b4f" providerId="ADAL" clId="{CF804C9B-6359-42EF-B8BE-39F9DA83C9BC}" dt="2021-11-22T19:06:39.354" v="3954" actId="478"/>
          <ac:spMkLst>
            <pc:docMk/>
            <pc:sldMk cId="726945771" sldId="312"/>
            <ac:spMk id="3" creationId="{F8C404AB-01DB-4C8C-93F4-8E09CDAB2D95}"/>
          </ac:spMkLst>
        </pc:spChg>
        <pc:picChg chg="add mod">
          <ac:chgData name="Bertram, Felicity (DLSLtd,RAL,LSCI)" userId="163eaab4-8310-4f16-adb1-f4eecf6c1b4f" providerId="ADAL" clId="{CF804C9B-6359-42EF-B8BE-39F9DA83C9BC}" dt="2021-11-22T19:06:43.360" v="3956" actId="1076"/>
          <ac:picMkLst>
            <pc:docMk/>
            <pc:sldMk cId="726945771" sldId="312"/>
            <ac:picMk id="1026" creationId="{248E4AD5-32D7-42A3-AFCC-DC35F7356D7E}"/>
          </ac:picMkLst>
        </pc:picChg>
      </pc:sldChg>
      <pc:sldChg chg="modSp new mod">
        <pc:chgData name="Bertram, Felicity (DLSLtd,RAL,LSCI)" userId="163eaab4-8310-4f16-adb1-f4eecf6c1b4f" providerId="ADAL" clId="{CF804C9B-6359-42EF-B8BE-39F9DA83C9BC}" dt="2021-11-23T08:53:09.104" v="4058" actId="313"/>
        <pc:sldMkLst>
          <pc:docMk/>
          <pc:sldMk cId="2152437708" sldId="313"/>
        </pc:sldMkLst>
        <pc:spChg chg="mod">
          <ac:chgData name="Bertram, Felicity (DLSLtd,RAL,LSCI)" userId="163eaab4-8310-4f16-adb1-f4eecf6c1b4f" providerId="ADAL" clId="{CF804C9B-6359-42EF-B8BE-39F9DA83C9BC}" dt="2021-11-23T08:53:09.104" v="4058" actId="313"/>
          <ac:spMkLst>
            <pc:docMk/>
            <pc:sldMk cId="2152437708" sldId="313"/>
            <ac:spMk id="2" creationId="{6315D52B-9705-46F3-B5B9-8B716B8F59CE}"/>
          </ac:spMkLst>
        </pc:spChg>
      </pc:sldChg>
      <pc:sldChg chg="addSp modSp new mod">
        <pc:chgData name="Bertram, Felicity (DLSLtd,RAL,LSCI)" userId="163eaab4-8310-4f16-adb1-f4eecf6c1b4f" providerId="ADAL" clId="{CF804C9B-6359-42EF-B8BE-39F9DA83C9BC}" dt="2021-11-23T10:07:03.521" v="4569" actId="27636"/>
        <pc:sldMkLst>
          <pc:docMk/>
          <pc:sldMk cId="3426531427" sldId="314"/>
        </pc:sldMkLst>
        <pc:spChg chg="mod">
          <ac:chgData name="Bertram, Felicity (DLSLtd,RAL,LSCI)" userId="163eaab4-8310-4f16-adb1-f4eecf6c1b4f" providerId="ADAL" clId="{CF804C9B-6359-42EF-B8BE-39F9DA83C9BC}" dt="2021-11-23T10:06:05.111" v="4473" actId="1076"/>
          <ac:spMkLst>
            <pc:docMk/>
            <pc:sldMk cId="3426531427" sldId="314"/>
            <ac:spMk id="2" creationId="{4A13E055-35EE-4145-A6EA-81116215723B}"/>
          </ac:spMkLst>
        </pc:spChg>
        <pc:spChg chg="mod">
          <ac:chgData name="Bertram, Felicity (DLSLtd,RAL,LSCI)" userId="163eaab4-8310-4f16-adb1-f4eecf6c1b4f" providerId="ADAL" clId="{CF804C9B-6359-42EF-B8BE-39F9DA83C9BC}" dt="2021-11-23T10:07:03.521" v="4569" actId="27636"/>
          <ac:spMkLst>
            <pc:docMk/>
            <pc:sldMk cId="3426531427" sldId="314"/>
            <ac:spMk id="3" creationId="{54C04E50-DDED-49CC-AF94-5871355A1B2A}"/>
          </ac:spMkLst>
        </pc:spChg>
        <pc:picChg chg="add mod">
          <ac:chgData name="Bertram, Felicity (DLSLtd,RAL,LSCI)" userId="163eaab4-8310-4f16-adb1-f4eecf6c1b4f" providerId="ADAL" clId="{CF804C9B-6359-42EF-B8BE-39F9DA83C9BC}" dt="2021-11-23T10:06:13.391" v="4478" actId="1076"/>
          <ac:picMkLst>
            <pc:docMk/>
            <pc:sldMk cId="3426531427" sldId="314"/>
            <ac:picMk id="5" creationId="{6E83A7E1-E24F-49F7-92E7-29B53A672949}"/>
          </ac:picMkLst>
        </pc:picChg>
      </pc:sldChg>
    </pc:docChg>
  </pc:docChgLst>
  <pc:docChgLst>
    <pc:chgData name="Bertram, Felicity (DLSLtd,RAL,LSCI)" userId="163eaab4-8310-4f16-adb1-f4eecf6c1b4f" providerId="ADAL" clId="{0BF44E96-0735-4390-9FB5-A9265CA04A70}"/>
    <pc:docChg chg="custSel modSld">
      <pc:chgData name="Bertram, Felicity (DLSLtd,RAL,LSCI)" userId="163eaab4-8310-4f16-adb1-f4eecf6c1b4f" providerId="ADAL" clId="{0BF44E96-0735-4390-9FB5-A9265CA04A70}" dt="2022-10-17T14:44:40.452" v="375" actId="1076"/>
      <pc:docMkLst>
        <pc:docMk/>
      </pc:docMkLst>
      <pc:sldChg chg="addSp modSp mod">
        <pc:chgData name="Bertram, Felicity (DLSLtd,RAL,LSCI)" userId="163eaab4-8310-4f16-adb1-f4eecf6c1b4f" providerId="ADAL" clId="{0BF44E96-0735-4390-9FB5-A9265CA04A70}" dt="2022-10-17T14:44:40.452" v="375" actId="1076"/>
        <pc:sldMkLst>
          <pc:docMk/>
          <pc:sldMk cId="2823054530" sldId="263"/>
        </pc:sldMkLst>
        <pc:spChg chg="mod">
          <ac:chgData name="Bertram, Felicity (DLSLtd,RAL,LSCI)" userId="163eaab4-8310-4f16-adb1-f4eecf6c1b4f" providerId="ADAL" clId="{0BF44E96-0735-4390-9FB5-A9265CA04A70}" dt="2022-10-17T14:44:30.942" v="372" actId="1076"/>
          <ac:spMkLst>
            <pc:docMk/>
            <pc:sldMk cId="2823054530" sldId="263"/>
            <ac:spMk id="4" creationId="{C4FA49EE-1B7C-4456-8D7B-EFFD622634CE}"/>
          </ac:spMkLst>
        </pc:spChg>
        <pc:spChg chg="mod">
          <ac:chgData name="Bertram, Felicity (DLSLtd,RAL,LSCI)" userId="163eaab4-8310-4f16-adb1-f4eecf6c1b4f" providerId="ADAL" clId="{0BF44E96-0735-4390-9FB5-A9265CA04A70}" dt="2022-10-17T14:44:40.452" v="375" actId="1076"/>
          <ac:spMkLst>
            <pc:docMk/>
            <pc:sldMk cId="2823054530" sldId="263"/>
            <ac:spMk id="5" creationId="{FDF148C1-AD7D-4464-AD10-8B69BD01C9B5}"/>
          </ac:spMkLst>
        </pc:spChg>
        <pc:picChg chg="add mod ord modCrop">
          <ac:chgData name="Bertram, Felicity (DLSLtd,RAL,LSCI)" userId="163eaab4-8310-4f16-adb1-f4eecf6c1b4f" providerId="ADAL" clId="{0BF44E96-0735-4390-9FB5-A9265CA04A70}" dt="2022-10-17T14:44:21.073" v="369" actId="167"/>
          <ac:picMkLst>
            <pc:docMk/>
            <pc:sldMk cId="2823054530" sldId="263"/>
            <ac:picMk id="3" creationId="{CBCA1917-1BA7-7E00-0A26-E1B3C0EF7E35}"/>
          </ac:picMkLst>
        </pc:picChg>
      </pc:sldChg>
      <pc:sldChg chg="addSp delSp modSp mod">
        <pc:chgData name="Bertram, Felicity (DLSLtd,RAL,LSCI)" userId="163eaab4-8310-4f16-adb1-f4eecf6c1b4f" providerId="ADAL" clId="{0BF44E96-0735-4390-9FB5-A9265CA04A70}" dt="2022-10-17T12:27:07.097" v="65" actId="478"/>
        <pc:sldMkLst>
          <pc:docMk/>
          <pc:sldMk cId="1797426942" sldId="271"/>
        </pc:sldMkLst>
        <pc:spChg chg="add del mod">
          <ac:chgData name="Bertram, Felicity (DLSLtd,RAL,LSCI)" userId="163eaab4-8310-4f16-adb1-f4eecf6c1b4f" providerId="ADAL" clId="{0BF44E96-0735-4390-9FB5-A9265CA04A70}" dt="2022-10-17T12:27:07.097" v="65" actId="478"/>
          <ac:spMkLst>
            <pc:docMk/>
            <pc:sldMk cId="1797426942" sldId="271"/>
            <ac:spMk id="3" creationId="{9F728430-72EF-A21D-1466-6BCC07A0DB82}"/>
          </ac:spMkLst>
        </pc:spChg>
        <pc:spChg chg="mod">
          <ac:chgData name="Bertram, Felicity (DLSLtd,RAL,LSCI)" userId="163eaab4-8310-4f16-adb1-f4eecf6c1b4f" providerId="ADAL" clId="{0BF44E96-0735-4390-9FB5-A9265CA04A70}" dt="2022-10-17T12:20:44.145" v="12" actId="1076"/>
          <ac:spMkLst>
            <pc:docMk/>
            <pc:sldMk cId="1797426942" sldId="271"/>
            <ac:spMk id="9" creationId="{83DC4022-0E1C-416E-8309-4BFDB5E790AF}"/>
          </ac:spMkLst>
        </pc:spChg>
      </pc:sldChg>
      <pc:sldChg chg="modSp mod">
        <pc:chgData name="Bertram, Felicity (DLSLtd,RAL,LSCI)" userId="163eaab4-8310-4f16-adb1-f4eecf6c1b4f" providerId="ADAL" clId="{0BF44E96-0735-4390-9FB5-A9265CA04A70}" dt="2022-10-17T12:36:33.849" v="338" actId="20577"/>
        <pc:sldMkLst>
          <pc:docMk/>
          <pc:sldMk cId="1126840933" sldId="275"/>
        </pc:sldMkLst>
        <pc:spChg chg="mod">
          <ac:chgData name="Bertram, Felicity (DLSLtd,RAL,LSCI)" userId="163eaab4-8310-4f16-adb1-f4eecf6c1b4f" providerId="ADAL" clId="{0BF44E96-0735-4390-9FB5-A9265CA04A70}" dt="2022-10-17T12:36:33.849" v="338" actId="20577"/>
          <ac:spMkLst>
            <pc:docMk/>
            <pc:sldMk cId="1126840933" sldId="275"/>
            <ac:spMk id="2" creationId="{046981A0-9684-4BB6-88E4-AD225A3AFCDD}"/>
          </ac:spMkLst>
        </pc:spChg>
      </pc:sldChg>
      <pc:sldChg chg="modSp mod">
        <pc:chgData name="Bertram, Felicity (DLSLtd,RAL,LSCI)" userId="163eaab4-8310-4f16-adb1-f4eecf6c1b4f" providerId="ADAL" clId="{0BF44E96-0735-4390-9FB5-A9265CA04A70}" dt="2022-10-17T12:35:09.158" v="322" actId="732"/>
        <pc:sldMkLst>
          <pc:docMk/>
          <pc:sldMk cId="1582207648" sldId="276"/>
        </pc:sldMkLst>
        <pc:picChg chg="mod modCrop">
          <ac:chgData name="Bertram, Felicity (DLSLtd,RAL,LSCI)" userId="163eaab4-8310-4f16-adb1-f4eecf6c1b4f" providerId="ADAL" clId="{0BF44E96-0735-4390-9FB5-A9265CA04A70}" dt="2022-10-17T12:35:09.158" v="322" actId="732"/>
          <ac:picMkLst>
            <pc:docMk/>
            <pc:sldMk cId="1582207648" sldId="276"/>
            <ac:picMk id="4" creationId="{A992763E-4EBE-4F7F-A545-13B6F0D8017A}"/>
          </ac:picMkLst>
        </pc:picChg>
      </pc:sldChg>
      <pc:sldChg chg="modSp mod">
        <pc:chgData name="Bertram, Felicity (DLSLtd,RAL,LSCI)" userId="163eaab4-8310-4f16-adb1-f4eecf6c1b4f" providerId="ADAL" clId="{0BF44E96-0735-4390-9FB5-A9265CA04A70}" dt="2022-10-17T12:38:05.837" v="353" actId="1076"/>
        <pc:sldMkLst>
          <pc:docMk/>
          <pc:sldMk cId="3284177936" sldId="282"/>
        </pc:sldMkLst>
        <pc:spChg chg="mod">
          <ac:chgData name="Bertram, Felicity (DLSLtd,RAL,LSCI)" userId="163eaab4-8310-4f16-adb1-f4eecf6c1b4f" providerId="ADAL" clId="{0BF44E96-0735-4390-9FB5-A9265CA04A70}" dt="2022-10-17T12:38:03.373" v="352" actId="20577"/>
          <ac:spMkLst>
            <pc:docMk/>
            <pc:sldMk cId="3284177936" sldId="282"/>
            <ac:spMk id="2" creationId="{1E58C26E-64C7-411D-AF81-E003980C7F98}"/>
          </ac:spMkLst>
        </pc:spChg>
        <pc:picChg chg="mod">
          <ac:chgData name="Bertram, Felicity (DLSLtd,RAL,LSCI)" userId="163eaab4-8310-4f16-adb1-f4eecf6c1b4f" providerId="ADAL" clId="{0BF44E96-0735-4390-9FB5-A9265CA04A70}" dt="2022-10-17T12:38:05.837" v="353" actId="1076"/>
          <ac:picMkLst>
            <pc:docMk/>
            <pc:sldMk cId="3284177936" sldId="282"/>
            <ac:picMk id="7170" creationId="{C169F8DD-9242-41A4-A846-497DD209CEB2}"/>
          </ac:picMkLst>
        </pc:picChg>
      </pc:sldChg>
      <pc:sldChg chg="modSp mod">
        <pc:chgData name="Bertram, Felicity (DLSLtd,RAL,LSCI)" userId="163eaab4-8310-4f16-adb1-f4eecf6c1b4f" providerId="ADAL" clId="{0BF44E96-0735-4390-9FB5-A9265CA04A70}" dt="2022-10-17T12:27:27.740" v="82" actId="20577"/>
        <pc:sldMkLst>
          <pc:docMk/>
          <pc:sldMk cId="1551221284" sldId="297"/>
        </pc:sldMkLst>
        <pc:spChg chg="mod">
          <ac:chgData name="Bertram, Felicity (DLSLtd,RAL,LSCI)" userId="163eaab4-8310-4f16-adb1-f4eecf6c1b4f" providerId="ADAL" clId="{0BF44E96-0735-4390-9FB5-A9265CA04A70}" dt="2022-10-17T12:27:27.740" v="82" actId="20577"/>
          <ac:spMkLst>
            <pc:docMk/>
            <pc:sldMk cId="1551221284" sldId="297"/>
            <ac:spMk id="3" creationId="{3F081CA8-D542-409D-BC5C-42167C80F198}"/>
          </ac:spMkLst>
        </pc:spChg>
      </pc:sldChg>
      <pc:sldChg chg="mod modShow">
        <pc:chgData name="Bertram, Felicity (DLSLtd,RAL,LSCI)" userId="163eaab4-8310-4f16-adb1-f4eecf6c1b4f" providerId="ADAL" clId="{0BF44E96-0735-4390-9FB5-A9265CA04A70}" dt="2022-10-17T12:27:46.626" v="83" actId="729"/>
        <pc:sldMkLst>
          <pc:docMk/>
          <pc:sldMk cId="4104366326" sldId="299"/>
        </pc:sldMkLst>
      </pc:sldChg>
      <pc:sldChg chg="modSp mod">
        <pc:chgData name="Bertram, Felicity (DLSLtd,RAL,LSCI)" userId="163eaab4-8310-4f16-adb1-f4eecf6c1b4f" providerId="ADAL" clId="{0BF44E96-0735-4390-9FB5-A9265CA04A70}" dt="2022-10-17T12:31:33.684" v="318" actId="5793"/>
        <pc:sldMkLst>
          <pc:docMk/>
          <pc:sldMk cId="2593977176" sldId="309"/>
        </pc:sldMkLst>
        <pc:spChg chg="mod">
          <ac:chgData name="Bertram, Felicity (DLSLtd,RAL,LSCI)" userId="163eaab4-8310-4f16-adb1-f4eecf6c1b4f" providerId="ADAL" clId="{0BF44E96-0735-4390-9FB5-A9265CA04A70}" dt="2022-10-17T12:31:33.684" v="318" actId="5793"/>
          <ac:spMkLst>
            <pc:docMk/>
            <pc:sldMk cId="2593977176" sldId="309"/>
            <ac:spMk id="3" creationId="{A223F93A-AED2-4FD7-A1EB-7DC7AC4BE67D}"/>
          </ac:spMkLst>
        </pc:spChg>
      </pc:sldChg>
      <pc:sldChg chg="modSp mod">
        <pc:chgData name="Bertram, Felicity (DLSLtd,RAL,LSCI)" userId="163eaab4-8310-4f16-adb1-f4eecf6c1b4f" providerId="ADAL" clId="{0BF44E96-0735-4390-9FB5-A9265CA04A70}" dt="2022-10-17T12:16:24.890" v="11" actId="20577"/>
        <pc:sldMkLst>
          <pc:docMk/>
          <pc:sldMk cId="2446068278" sldId="310"/>
        </pc:sldMkLst>
        <pc:spChg chg="mod">
          <ac:chgData name="Bertram, Felicity (DLSLtd,RAL,LSCI)" userId="163eaab4-8310-4f16-adb1-f4eecf6c1b4f" providerId="ADAL" clId="{0BF44E96-0735-4390-9FB5-A9265CA04A70}" dt="2022-10-17T12:16:24.890" v="11" actId="20577"/>
          <ac:spMkLst>
            <pc:docMk/>
            <pc:sldMk cId="2446068278" sldId="310"/>
            <ac:spMk id="2" creationId="{6AD5655C-E996-4015-A52B-3F04BF22CCF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Sheet1!$C$6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41-4E36-9D8E-A846AAEE05E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41-4E36-9D8E-A846AAEE05E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41-4E36-9D8E-A846AAEE05E3}"/>
              </c:ext>
            </c:extLst>
          </c:dPt>
          <c:dLbls>
            <c:dLbl>
              <c:idx val="1"/>
              <c:layout>
                <c:manualLayout>
                  <c:x val="-0.14614963776593473"/>
                  <c:y val="-0.1561952004702216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41-4E36-9D8E-A846AAEE05E3}"/>
                </c:ext>
              </c:extLst>
            </c:dLbl>
            <c:dLbl>
              <c:idx val="2"/>
              <c:layout>
                <c:manualLayout>
                  <c:x val="0.21005898522328303"/>
                  <c:y val="0.1037827653862273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41-4E36-9D8E-A846AAEE05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Sheet1!$B$7:$B$9</c:f>
              <c:strCache>
                <c:ptCount val="3"/>
                <c:pt idx="0">
                  <c:v>No Linux Experience</c:v>
                </c:pt>
                <c:pt idx="1">
                  <c:v>Basic</c:v>
                </c:pt>
                <c:pt idx="2">
                  <c:v>Medium</c:v>
                </c:pt>
              </c:strCache>
            </c:strRef>
          </c:cat>
          <c:val>
            <c:numRef>
              <c:f>Sheet1!$C$7:$C$9</c:f>
              <c:numCache>
                <c:formatCode>General</c:formatCode>
                <c:ptCount val="3"/>
                <c:pt idx="0">
                  <c:v>3</c:v>
                </c:pt>
                <c:pt idx="1">
                  <c:v>9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41-4E36-9D8E-A846AAEE05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45D4-BC5D-42B2-A67F-C2EBCED08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16568-6DDD-446B-94EE-925020A4A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5F4C6-C4C3-4282-A18C-760816DF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B680A-41AB-4E48-80DF-45F083E62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55C05-BDF1-42F2-9797-0D87656E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21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C8DD3-9E22-46B9-8356-A95C2D681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4CC85-D156-44D8-8A1D-374F904EE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8025C-4DFC-4D22-945B-243251C0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7C95E-3B79-4445-90E7-A7B525A60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7D1A0-2724-4A46-BA01-2941739A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30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B3BFC7-CB29-45CF-9F75-356830615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84A31-2EF5-465D-8A76-DCE587D27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40D45-00A5-4ABF-B1FD-A3E72368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590F0-4FF8-4DF7-AFC8-BB9A32D2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7D0A-43DC-4EC0-8F28-6B133B87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75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0E935-4DEA-4C31-BB71-6543C91DA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A1758-E67E-4615-8687-D1732A24F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38B07-5938-4CDE-829D-EF35095A7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25F8A-E14A-40B0-8557-0B4ED6C20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97572-5F88-4F4A-9F28-4C965C3E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42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FDA61-A229-4671-87A6-78D0C2E9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89C7A-7263-4807-B082-FBD98090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CBAD9-398D-4FD2-AF3C-D3A0D8CA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8D670-264E-4B20-BBC9-82007948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F4E3A-F05D-4BF2-B583-9A295FC4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0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87BC-B1F8-4AB7-8306-56D4B323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20B37-D1AA-411C-9DF8-0EF290E43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6141D-44CF-456F-A70C-5F8E255FD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B4683-1773-4338-901A-1A84F81E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F3A00-87F2-40B1-9F77-97D2752E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E3D70-6340-40D6-9186-C28E0866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0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8B7-FA7F-40BC-A676-637FBF520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714AC-D7A2-465D-8424-A2BAF0BFB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E908E-2FAC-4E14-AF24-F73C1D3A7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8C6BD-E6F6-443D-B00B-ED4D63801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D0BEA9-BD6A-40D1-8EBC-22D6D0014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04DE0B-B238-42F6-A57B-33EB3254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C702C9-58D8-4945-B973-16A94CBC5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45CD9-09CC-4783-ACE4-733300209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14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53C16-D2A7-4A9B-AC0F-8711267AE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6C9C9B-D955-4C3F-B6E0-82BE4E0E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652B2-44FB-43F5-B598-84FF0E9B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135653-1BC7-4EE4-9E01-84C03600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02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81D270-0442-4236-BA18-C95947FD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6D60D-4FB6-43FF-953B-C9CA4E4D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05C04-715C-4ACA-81B7-2EB5E526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D804D-A736-4A9A-9996-E27D800D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6F8FC-FF39-45E7-8CD3-5DEC31B80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F1910-A09C-4A7D-B199-4A5450519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E6D76-D3FF-410E-9F1E-E6E6C364B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B26A5-183C-4845-952F-4764A0804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6098C-30BC-4E4A-B686-D113E046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22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64B94-F66D-4554-87E6-945BE6269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759B9F-4D10-4C7F-B0DF-5C24CCEA3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DB77E1-7CB2-48A6-90FF-55706A129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35E50-869F-43C5-B589-6C2FADF69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9D410B-0780-4EA5-898B-EAE26860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25620-F1F0-47E9-BA4F-F55A2BA5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25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D8C0D2-0F8F-42D0-B404-CEB70C951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B1F57-8310-4ECA-9937-6BC4C1F63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83A26-03AA-4872-9069-B4568DA1CE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350A1-ED81-455A-B4B4-32918A84F398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15C14-6F79-4EAB-AA19-4C76F7069C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2240D-CAE7-4CDE-84F9-037F7E982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6FB70-73E8-4DB7-BC87-28C531814A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8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x-usersupport@diamond.ac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licity.Bertram@diamond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amond.ac.uk/Users/Experiment-at-Diamond/IT-User-Guide/Not-at-DLS/Retrieve-data.html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amond.ac.uk/Users/Experiment-at-Diamond/IT-User-Guide/Not-at-DLS/Retrieve-data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nomachine.com/product&amp;p=NoMachine%20Enterprise%20Cli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watch&#10;&#10;Description automatically generated with medium confidence">
            <a:extLst>
              <a:ext uri="{FF2B5EF4-FFF2-40B4-BE49-F238E27FC236}">
                <a16:creationId xmlns:a16="http://schemas.microsoft.com/office/drawing/2014/main" id="{CBCA1917-1BA7-7E00-0A26-E1B3C0EF7E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49"/>
          <a:stretch/>
        </p:blipFill>
        <p:spPr>
          <a:xfrm>
            <a:off x="0" y="-542659"/>
            <a:ext cx="12192000" cy="74006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4FA49EE-1B7C-4456-8D7B-EFFD62263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2789" y="335890"/>
            <a:ext cx="5634446" cy="2387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Navigating the Diamond Cluster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DF148C1-AD7D-4464-AD10-8B69BD01C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497535"/>
            <a:ext cx="5634446" cy="1655762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Felicity Bertram</a:t>
            </a:r>
          </a:p>
          <a:p>
            <a:r>
              <a:rPr lang="en-GB" dirty="0">
                <a:solidFill>
                  <a:schemeClr val="bg1"/>
                </a:solidFill>
              </a:rPr>
              <a:t>MX Support Scientist</a:t>
            </a:r>
          </a:p>
          <a:p>
            <a:r>
              <a:rPr lang="en-GB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mx-usersupport@diamond.ac.uk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Felicity.Bertram@diamond.ac.uk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054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4BDBB6-6071-40D6-9A0C-2A0AC0CB4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647" y="1455910"/>
            <a:ext cx="7391915" cy="46667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DBDCA8-3513-45AB-B1DA-5A0BA6590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Checking for updates in settings</a:t>
            </a:r>
          </a:p>
        </p:txBody>
      </p:sp>
    </p:spTree>
    <p:extLst>
      <p:ext uri="{BB962C8B-B14F-4D97-AF65-F5344CB8AC3E}">
        <p14:creationId xmlns:p14="http://schemas.microsoft.com/office/powerpoint/2010/main" val="1937718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32F1D11-E074-44D3-AFF4-2D77A8D5D5AD}"/>
              </a:ext>
            </a:extLst>
          </p:cNvPr>
          <p:cNvSpPr/>
          <p:nvPr/>
        </p:nvSpPr>
        <p:spPr>
          <a:xfrm>
            <a:off x="712922" y="619932"/>
            <a:ext cx="10701580" cy="5424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AF628-8723-47E8-B7B7-245D622BC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Time Users/Computers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71759-301B-493A-980F-4DBC07FF6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Create a new connection using the protocol NX</a:t>
            </a:r>
          </a:p>
          <a:p>
            <a:r>
              <a:rPr lang="en-GB" dirty="0"/>
              <a:t>Set hostname to nx.diamond.ac.uk (ensure port is set to 4000)</a:t>
            </a:r>
          </a:p>
          <a:p>
            <a:r>
              <a:rPr lang="en-GB" dirty="0"/>
              <a:t>Use password authentication</a:t>
            </a:r>
          </a:p>
          <a:p>
            <a:r>
              <a:rPr lang="en-GB" dirty="0"/>
              <a:t>Don’t use a proxy</a:t>
            </a:r>
          </a:p>
          <a:p>
            <a:r>
              <a:rPr lang="en-GB" dirty="0"/>
              <a:t>Give a name to the new connection, e.g. "Connection to nx.diamond.ac.uk"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8B0FA9-D79D-4F8A-843E-A8043031B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1405210"/>
            <a:ext cx="7410450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00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C2FB-7813-453B-BF5C-943484867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New Virtual Desktop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5A5A7D-6AEF-4BBF-AD46-3616ED659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3" y="1481932"/>
            <a:ext cx="7830744" cy="50387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C9BAE8-B53A-4501-AE6D-A38FC1651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15" t="11455" r="7205" b="5507"/>
          <a:stretch/>
        </p:blipFill>
        <p:spPr>
          <a:xfrm>
            <a:off x="8051297" y="1619251"/>
            <a:ext cx="412204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1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5B3E-E46A-4B12-94CA-786FC1F6F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Connecting to </a:t>
            </a:r>
            <a:r>
              <a:rPr lang="en-GB" dirty="0" err="1"/>
              <a:t>NoMachine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7EFB4D-3486-45DA-A1A2-11458751F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42" y="1339056"/>
            <a:ext cx="94107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2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DF79-8162-48AC-93C2-134077209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Connecting to a Beamline – </a:t>
            </a:r>
            <a:r>
              <a:rPr lang="en-GB" b="1" dirty="0">
                <a:solidFill>
                  <a:srgbClr val="FF0000"/>
                </a:solidFill>
              </a:rPr>
              <a:t>only for a visit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EBAD4-68DA-40C7-8B0D-6E38E61A8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16" y="1353366"/>
            <a:ext cx="943927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37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825E-AC46-4D08-ABD5-91088CC9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387"/>
            <a:ext cx="12192000" cy="1325563"/>
          </a:xfrm>
        </p:spPr>
        <p:txBody>
          <a:bodyPr/>
          <a:lstStyle/>
          <a:p>
            <a:pPr algn="ctr"/>
            <a:r>
              <a:rPr lang="en-GB" dirty="0"/>
              <a:t>Automatically select a node – </a:t>
            </a:r>
            <a:r>
              <a:rPr lang="en-GB" b="1" dirty="0">
                <a:solidFill>
                  <a:srgbClr val="FF0000"/>
                </a:solidFill>
              </a:rPr>
              <a:t>all data processing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4BDA2-83C8-4D4D-BED5-6AF1AEFEE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4930"/>
            <a:ext cx="944880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36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30FF7-3B0C-4F48-9D35-FEE0BA3B2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Beamline Navigation &amp; Tools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E1F5AF-88FB-4EEF-B477-F39E62582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16" y="1353366"/>
            <a:ext cx="9439275" cy="53530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928499-704F-4ED7-AB14-3D1877318DCA}"/>
              </a:ext>
            </a:extLst>
          </p:cNvPr>
          <p:cNvSpPr/>
          <p:nvPr/>
        </p:nvSpPr>
        <p:spPr>
          <a:xfrm>
            <a:off x="8667750" y="942975"/>
            <a:ext cx="2686050" cy="147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114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2EB0D-B920-4D66-BD29-3D212B715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Logging Off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EAF00-210F-4906-8E4A-93DC4FA61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02" t="19458" r="72967" b="58431"/>
          <a:stretch/>
        </p:blipFill>
        <p:spPr>
          <a:xfrm>
            <a:off x="163454" y="1920656"/>
            <a:ext cx="3956636" cy="49373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592654-056B-492B-8C3F-8BFBD6EC6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386" y="291367"/>
            <a:ext cx="3693795" cy="6201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79C6CE-6F01-480A-9696-14E80404E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421" y="1917978"/>
            <a:ext cx="2752725" cy="35052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FEB62EC-5C93-4C9F-A696-E6B4DEFAB66E}"/>
              </a:ext>
            </a:extLst>
          </p:cNvPr>
          <p:cNvSpPr/>
          <p:nvPr/>
        </p:nvSpPr>
        <p:spPr>
          <a:xfrm>
            <a:off x="3477253" y="1917978"/>
            <a:ext cx="900000" cy="90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E4B8-D2A2-4D68-9974-44E913A8F26E}"/>
              </a:ext>
            </a:extLst>
          </p:cNvPr>
          <p:cNvSpPr txBox="1"/>
          <p:nvPr/>
        </p:nvSpPr>
        <p:spPr>
          <a:xfrm>
            <a:off x="1630355" y="1506022"/>
            <a:ext cx="369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NX Settings – “corner peel”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6889AA-03A4-4761-A8AE-3E639C30877D}"/>
              </a:ext>
            </a:extLst>
          </p:cNvPr>
          <p:cNvSpPr/>
          <p:nvPr/>
        </p:nvSpPr>
        <p:spPr>
          <a:xfrm>
            <a:off x="8014084" y="174766"/>
            <a:ext cx="900000" cy="90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1DBBB-9F4D-47B2-9C9C-13A0DF82397C}"/>
              </a:ext>
            </a:extLst>
          </p:cNvPr>
          <p:cNvSpPr txBox="1"/>
          <p:nvPr/>
        </p:nvSpPr>
        <p:spPr>
          <a:xfrm>
            <a:off x="9027600" y="440100"/>
            <a:ext cx="2519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Log off: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power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then click your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Then click “Log Out”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458172-9727-4FD9-A17A-CE0B61C6A0A5}"/>
              </a:ext>
            </a:extLst>
          </p:cNvPr>
          <p:cNvSpPr/>
          <p:nvPr/>
        </p:nvSpPr>
        <p:spPr>
          <a:xfrm>
            <a:off x="9505401" y="3563816"/>
            <a:ext cx="1326723" cy="2930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604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B7AC4-F7E7-4E0D-8F55-47DF48D56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F81CB8-4EDD-496E-96A7-506C672C62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86" t="1056" b="18258"/>
          <a:stretch/>
        </p:blipFill>
        <p:spPr>
          <a:xfrm>
            <a:off x="3158548" y="881062"/>
            <a:ext cx="5074803" cy="583130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27F48E0-CA28-4F6E-A76E-9E51B8F83F1B}"/>
              </a:ext>
            </a:extLst>
          </p:cNvPr>
          <p:cNvSpPr/>
          <p:nvPr/>
        </p:nvSpPr>
        <p:spPr>
          <a:xfrm>
            <a:off x="3851852" y="4698022"/>
            <a:ext cx="2686050" cy="50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4C72F-ADC2-4FAE-B1D6-6A462ADD2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Account Settings</a:t>
            </a:r>
          </a:p>
        </p:txBody>
      </p:sp>
    </p:spTree>
    <p:extLst>
      <p:ext uri="{BB962C8B-B14F-4D97-AF65-F5344CB8AC3E}">
        <p14:creationId xmlns:p14="http://schemas.microsoft.com/office/powerpoint/2010/main" val="3594697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4C72F-ADC2-4FAE-B1D6-6A462ADD2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Universal Access</a:t>
            </a:r>
            <a:br>
              <a:rPr lang="en-GB" dirty="0"/>
            </a:br>
            <a:r>
              <a:rPr lang="en-GB" dirty="0"/>
              <a:t>	- use to increase the size of the cursor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B7AC4-F7E7-4E0D-8F55-47DF48D56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DFB302-F1FF-4627-B41F-AAD1F59C7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15" t="11123" r="23331" b="58405"/>
          <a:stretch/>
        </p:blipFill>
        <p:spPr>
          <a:xfrm>
            <a:off x="285750" y="1690688"/>
            <a:ext cx="7400925" cy="5010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8E692C-BC6D-4C26-A23E-2155CEC10A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22" t="22057" r="34315" b="69237"/>
          <a:stretch/>
        </p:blipFill>
        <p:spPr>
          <a:xfrm>
            <a:off x="6734175" y="3016251"/>
            <a:ext cx="51720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6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677C7-EF67-4F6E-907E-03C75AEBE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4704C-6853-427B-BE92-365B5AAF3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Before </a:t>
            </a:r>
            <a:r>
              <a:rPr lang="en-GB" dirty="0" err="1"/>
              <a:t>Covid</a:t>
            </a:r>
            <a:r>
              <a:rPr lang="en-GB" dirty="0"/>
              <a:t>:</a:t>
            </a:r>
          </a:p>
          <a:p>
            <a:r>
              <a:rPr lang="en-GB" dirty="0"/>
              <a:t>50% of Diamond Users are MX</a:t>
            </a:r>
          </a:p>
          <a:p>
            <a:r>
              <a:rPr lang="en-GB" dirty="0"/>
              <a:t>55% of Experimental Sessions are MX</a:t>
            </a:r>
          </a:p>
          <a:p>
            <a:r>
              <a:rPr lang="en-GB" dirty="0"/>
              <a:t>More than 75% of MX visits were remote</a:t>
            </a:r>
          </a:p>
          <a:p>
            <a:endParaRPr lang="en-GB" dirty="0"/>
          </a:p>
        </p:txBody>
      </p:sp>
      <p:pic>
        <p:nvPicPr>
          <p:cNvPr id="2050" name="Picture 2" descr="Image result for co2 reduction">
            <a:extLst>
              <a:ext uri="{FF2B5EF4-FFF2-40B4-BE49-F238E27FC236}">
                <a16:creationId xmlns:a16="http://schemas.microsoft.com/office/drawing/2014/main" id="{FDBF4065-DE69-4F7D-89BC-BEA063560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8" t="8225" r="5644" b="8128"/>
          <a:stretch/>
        </p:blipFill>
        <p:spPr bwMode="auto">
          <a:xfrm>
            <a:off x="7848542" y="3182958"/>
            <a:ext cx="3181281" cy="31519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save time">
            <a:extLst>
              <a:ext uri="{FF2B5EF4-FFF2-40B4-BE49-F238E27FC236}">
                <a16:creationId xmlns:a16="http://schemas.microsoft.com/office/drawing/2014/main" id="{F1D00D3C-0071-4273-A9C7-9A4683FFE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73" y="4038408"/>
            <a:ext cx="4593021" cy="229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more people clipart">
            <a:extLst>
              <a:ext uri="{FF2B5EF4-FFF2-40B4-BE49-F238E27FC236}">
                <a16:creationId xmlns:a16="http://schemas.microsoft.com/office/drawing/2014/main" id="{BB9B9038-522B-4413-9932-1E992F9E5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0" b="24533"/>
          <a:stretch/>
        </p:blipFill>
        <p:spPr bwMode="auto">
          <a:xfrm>
            <a:off x="6926328" y="169275"/>
            <a:ext cx="4427472" cy="251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160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49E95-ECD4-4A71-858E-9E5FB26CE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Nomachine</a:t>
            </a:r>
            <a:r>
              <a:rPr lang="en-GB" dirty="0"/>
              <a:t> Display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480FC-65FB-4485-BD97-2C04724B9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“Enable viewport display” = Scrolling window (annoying)</a:t>
            </a:r>
          </a:p>
          <a:p>
            <a:r>
              <a:rPr lang="en-GB" b="1" dirty="0"/>
              <a:t>“Scale to window” = Fits in window, everything shrinks when window shrinks</a:t>
            </a:r>
          </a:p>
          <a:p>
            <a:r>
              <a:rPr lang="en-GB" dirty="0"/>
              <a:t>“Resize remote display” = Fits in window, icons remain large if window shrinks</a:t>
            </a:r>
          </a:p>
          <a:p>
            <a:r>
              <a:rPr lang="en-GB" dirty="0"/>
              <a:t>“Fullscreen” = window is maximised on current monitor</a:t>
            </a:r>
          </a:p>
          <a:p>
            <a:r>
              <a:rPr lang="en-GB" dirty="0"/>
              <a:t>“Fullscreen on all monitors” = windows are maximised on all monitors</a:t>
            </a:r>
          </a:p>
          <a:p>
            <a:r>
              <a:rPr lang="en-GB" dirty="0"/>
              <a:t>“Iconise” = minimise (ctrl + alt + M also works)</a:t>
            </a:r>
          </a:p>
          <a:p>
            <a:r>
              <a:rPr lang="en-GB" dirty="0"/>
              <a:t>“Settings”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DC2A2A-603E-45BC-A4A2-2836CBF44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925" y="365125"/>
            <a:ext cx="294322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00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B4931-FDAD-4351-B86F-AF34E9F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27979" cy="1325563"/>
          </a:xfrm>
        </p:spPr>
        <p:txBody>
          <a:bodyPr>
            <a:normAutofit/>
          </a:bodyPr>
          <a:lstStyle/>
          <a:p>
            <a:r>
              <a:rPr lang="en-GB" dirty="0"/>
              <a:t>Launch GDA (Generic Data Acquisition)</a:t>
            </a:r>
            <a:br>
              <a:rPr lang="en-GB" dirty="0"/>
            </a:br>
            <a:r>
              <a:rPr lang="en-GB" dirty="0"/>
              <a:t>	- used to control beamlines and collect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43B20-F973-4D1E-ABEA-70A607B9A3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77" b="66534"/>
          <a:stretch/>
        </p:blipFill>
        <p:spPr>
          <a:xfrm>
            <a:off x="111599" y="1890073"/>
            <a:ext cx="4364165" cy="2430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818D00-34B7-467B-AC8B-2BC4A767E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394"/>
          <a:stretch/>
        </p:blipFill>
        <p:spPr>
          <a:xfrm>
            <a:off x="4475764" y="1685702"/>
            <a:ext cx="4095750" cy="491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74A7FB-68A6-43AB-B491-37881A071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44" y="4819612"/>
            <a:ext cx="3349127" cy="989088"/>
          </a:xfrm>
          <a:prstGeom prst="rect">
            <a:avLst/>
          </a:prstGeom>
        </p:spPr>
      </p:pic>
      <p:pic>
        <p:nvPicPr>
          <p:cNvPr id="1026" name="Picture 2" descr="Data Collection Software - - Diamond Light Source">
            <a:extLst>
              <a:ext uri="{FF2B5EF4-FFF2-40B4-BE49-F238E27FC236}">
                <a16:creationId xmlns:a16="http://schemas.microsoft.com/office/drawing/2014/main" id="{209DF528-BA8D-4542-88F4-15BF583E5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253" y="2706810"/>
            <a:ext cx="51149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3DC4022-0E1C-416E-8309-4BFDB5E790AF}"/>
              </a:ext>
            </a:extLst>
          </p:cNvPr>
          <p:cNvSpPr/>
          <p:nvPr/>
        </p:nvSpPr>
        <p:spPr>
          <a:xfrm>
            <a:off x="943682" y="2031931"/>
            <a:ext cx="900000" cy="90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426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77013-42B6-4534-9AB5-411AD7EC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9877" y="164032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Start a terminal:</a:t>
            </a:r>
          </a:p>
          <a:p>
            <a:r>
              <a:rPr lang="en-GB" dirty="0"/>
              <a:t>Activities </a:t>
            </a:r>
            <a:r>
              <a:rPr lang="en-GB" dirty="0">
                <a:sym typeface="Wingdings" panose="05000000000000000000" pitchFamily="2" charset="2"/>
              </a:rPr>
              <a:t> Terminal</a:t>
            </a:r>
          </a:p>
          <a:p>
            <a:r>
              <a:rPr lang="en-GB" dirty="0">
                <a:sym typeface="Wingdings" panose="05000000000000000000" pitchFamily="2" charset="2"/>
              </a:rPr>
              <a:t>Right-click  Open Terminal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 a terminal:</a:t>
            </a:r>
          </a:p>
          <a:p>
            <a:r>
              <a:rPr lang="en-GB" b="1" dirty="0" err="1"/>
              <a:t>gdaclient</a:t>
            </a:r>
            <a:r>
              <a:rPr lang="en-GB" b="1" dirty="0"/>
              <a:t> – start GDA client</a:t>
            </a:r>
          </a:p>
          <a:p>
            <a:r>
              <a:rPr lang="en-GB" dirty="0" err="1"/>
              <a:t>gdalog</a:t>
            </a:r>
            <a:r>
              <a:rPr lang="en-GB" dirty="0"/>
              <a:t> – start GDA log display</a:t>
            </a:r>
          </a:p>
          <a:p>
            <a:r>
              <a:rPr lang="en-GB" dirty="0" err="1"/>
              <a:t>Gdaservers</a:t>
            </a:r>
            <a:r>
              <a:rPr lang="en-GB" dirty="0"/>
              <a:t> – restart GDA servers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748EB5-8F0F-4526-B475-12A9C637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27979" cy="1325563"/>
          </a:xfrm>
        </p:spPr>
        <p:txBody>
          <a:bodyPr>
            <a:normAutofit/>
          </a:bodyPr>
          <a:lstStyle/>
          <a:p>
            <a:r>
              <a:rPr lang="en-GB" dirty="0"/>
              <a:t>Launch GDA from a terminal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48786-03D3-4244-BDCB-84B1936F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496" y="-38122"/>
            <a:ext cx="3735504" cy="2132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7D475C-4A65-42EB-BCD6-8999C5D6E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356" b="53835"/>
          <a:stretch/>
        </p:blipFill>
        <p:spPr>
          <a:xfrm>
            <a:off x="188734" y="1690688"/>
            <a:ext cx="3735504" cy="473726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3541A46-82E9-436F-B76A-8376EC8E767B}"/>
              </a:ext>
            </a:extLst>
          </p:cNvPr>
          <p:cNvSpPr/>
          <p:nvPr/>
        </p:nvSpPr>
        <p:spPr>
          <a:xfrm>
            <a:off x="102923" y="2057815"/>
            <a:ext cx="1432800" cy="7242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4DF8E4-26FE-434F-887F-5CF194EB9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5" t="14065" r="94647" b="58931"/>
          <a:stretch/>
        </p:blipFill>
        <p:spPr>
          <a:xfrm>
            <a:off x="4120777" y="1323561"/>
            <a:ext cx="901460" cy="536506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041247D-C469-4707-A5FB-CA9E01C7D7AB}"/>
              </a:ext>
            </a:extLst>
          </p:cNvPr>
          <p:cNvSpPr/>
          <p:nvPr/>
        </p:nvSpPr>
        <p:spPr>
          <a:xfrm>
            <a:off x="3924238" y="5064369"/>
            <a:ext cx="1245639" cy="8322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1728EB-FD15-4125-8CA8-5921D1F442D9}"/>
              </a:ext>
            </a:extLst>
          </p:cNvPr>
          <p:cNvSpPr/>
          <p:nvPr/>
        </p:nvSpPr>
        <p:spPr>
          <a:xfrm>
            <a:off x="8531200" y="1640328"/>
            <a:ext cx="1691323" cy="4536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735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31045C-AB66-4CE4-BD62-6E238C620734}"/>
              </a:ext>
            </a:extLst>
          </p:cNvPr>
          <p:cNvSpPr/>
          <p:nvPr/>
        </p:nvSpPr>
        <p:spPr>
          <a:xfrm>
            <a:off x="712922" y="619932"/>
            <a:ext cx="10701580" cy="5424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02004-FA9C-4196-9D3B-F87A9243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932"/>
            <a:ext cx="10515600" cy="1325563"/>
          </a:xfrm>
        </p:spPr>
        <p:txBody>
          <a:bodyPr/>
          <a:lstStyle/>
          <a:p>
            <a:r>
              <a:rPr lang="en-GB" dirty="0"/>
              <a:t>This Course - Identifiers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1CA8-D542-409D-BC5C-42167C80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943"/>
            <a:ext cx="10515600" cy="4351338"/>
          </a:xfrm>
        </p:spPr>
        <p:txBody>
          <a:bodyPr/>
          <a:lstStyle/>
          <a:p>
            <a:r>
              <a:rPr lang="en-GB" dirty="0"/>
              <a:t>All visits at Diamond happen under a Proposal – the Proposal for this course is </a:t>
            </a:r>
            <a:r>
              <a:rPr lang="en-GB" b="1" dirty="0"/>
              <a:t>mx33300</a:t>
            </a:r>
          </a:p>
          <a:p>
            <a:endParaRPr lang="en-GB" b="1" dirty="0"/>
          </a:p>
          <a:p>
            <a:r>
              <a:rPr lang="en-GB" dirty="0"/>
              <a:t>For the purposes of teaching, we have already had a visit on this proposal for you to find some exemplar data – </a:t>
            </a:r>
            <a:r>
              <a:rPr lang="en-GB" b="1" dirty="0"/>
              <a:t>mx33300-1</a:t>
            </a:r>
            <a:endParaRPr lang="en-GB" dirty="0"/>
          </a:p>
          <a:p>
            <a:endParaRPr lang="en-GB" b="1" dirty="0"/>
          </a:p>
          <a:p>
            <a:r>
              <a:rPr lang="en-GB" dirty="0"/>
              <a:t>There will be additional visits for this course, such as for each of the beamline days (one for I03, one for I04 and one for I04-1), and to give you access to the tutorials etc., which will be numbered -2, -3, -4…</a:t>
            </a:r>
          </a:p>
        </p:txBody>
      </p:sp>
    </p:spTree>
    <p:extLst>
      <p:ext uri="{BB962C8B-B14F-4D97-AF65-F5344CB8AC3E}">
        <p14:creationId xmlns:p14="http://schemas.microsoft.com/office/powerpoint/2010/main" val="1551221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31045C-AB66-4CE4-BD62-6E238C620734}"/>
              </a:ext>
            </a:extLst>
          </p:cNvPr>
          <p:cNvSpPr/>
          <p:nvPr/>
        </p:nvSpPr>
        <p:spPr>
          <a:xfrm>
            <a:off x="712922" y="619932"/>
            <a:ext cx="10701580" cy="5424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02004-FA9C-4196-9D3B-F87A9243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932"/>
            <a:ext cx="10515600" cy="1325563"/>
          </a:xfrm>
        </p:spPr>
        <p:txBody>
          <a:bodyPr/>
          <a:lstStyle/>
          <a:p>
            <a:r>
              <a:rPr lang="en-GB" dirty="0"/>
              <a:t>This Course - Identifiers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1CA8-D542-409D-BC5C-42167C80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12" y="1566754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MX30951-1 – today’s visit for you to practice in &amp; check access (I04)</a:t>
            </a:r>
          </a:p>
          <a:p>
            <a:r>
              <a:rPr lang="en-GB" dirty="0"/>
              <a:t>was on 9</a:t>
            </a:r>
            <a:r>
              <a:rPr lang="en-GB" baseline="30000" dirty="0"/>
              <a:t>th</a:t>
            </a:r>
            <a:r>
              <a:rPr lang="en-GB" dirty="0"/>
              <a:t> Sept to put some example data in for you to practice access</a:t>
            </a:r>
          </a:p>
          <a:p>
            <a:r>
              <a:rPr lang="en-GB" dirty="0"/>
              <a:t>MX30951-2 – long visit (29</a:t>
            </a:r>
            <a:r>
              <a:rPr lang="en-GB" baseline="30000" dirty="0"/>
              <a:t>th</a:t>
            </a:r>
            <a:r>
              <a:rPr lang="en-GB" dirty="0"/>
              <a:t> Nov – 10</a:t>
            </a:r>
            <a:r>
              <a:rPr lang="en-GB" baseline="30000" dirty="0"/>
              <a:t>th</a:t>
            </a:r>
            <a:r>
              <a:rPr lang="en-GB" dirty="0"/>
              <a:t> Dec) to cover the whole course, with “data access only” for the participants to ensure access</a:t>
            </a:r>
          </a:p>
          <a:p>
            <a:r>
              <a:rPr lang="en-GB" dirty="0"/>
              <a:t>MX30951-3 – 2</a:t>
            </a:r>
            <a:r>
              <a:rPr lang="en-GB" baseline="30000" dirty="0"/>
              <a:t>nd</a:t>
            </a:r>
            <a:r>
              <a:rPr lang="en-GB" dirty="0"/>
              <a:t> Dec = beamline day on I03</a:t>
            </a:r>
          </a:p>
          <a:p>
            <a:r>
              <a:rPr lang="en-GB" dirty="0"/>
              <a:t>MX30951-4 – 2</a:t>
            </a:r>
            <a:r>
              <a:rPr lang="en-GB" baseline="30000" dirty="0"/>
              <a:t>nd</a:t>
            </a:r>
            <a:r>
              <a:rPr lang="en-GB" dirty="0"/>
              <a:t> Dec = beamline day on I04</a:t>
            </a:r>
          </a:p>
          <a:p>
            <a:r>
              <a:rPr lang="en-GB" dirty="0"/>
              <a:t>MX30951-5 – 2</a:t>
            </a:r>
            <a:r>
              <a:rPr lang="en-GB" baseline="30000" dirty="0"/>
              <a:t>nd</a:t>
            </a:r>
            <a:r>
              <a:rPr lang="en-GB" dirty="0"/>
              <a:t> Dec = beamline day on I04-1</a:t>
            </a:r>
          </a:p>
          <a:p>
            <a:r>
              <a:rPr lang="en-GB" dirty="0"/>
              <a:t>MX30951-6 – 2</a:t>
            </a:r>
            <a:r>
              <a:rPr lang="en-GB" baseline="30000" dirty="0"/>
              <a:t>nd</a:t>
            </a:r>
            <a:r>
              <a:rPr lang="en-GB" dirty="0"/>
              <a:t> Dec = beamline day on I23</a:t>
            </a:r>
          </a:p>
          <a:p>
            <a:r>
              <a:rPr lang="en-GB" dirty="0"/>
              <a:t>MX30951-7 – 2</a:t>
            </a:r>
            <a:r>
              <a:rPr lang="en-GB" baseline="30000" dirty="0"/>
              <a:t>nd</a:t>
            </a:r>
            <a:r>
              <a:rPr lang="en-GB" dirty="0"/>
              <a:t> Dec = beamline day on I24</a:t>
            </a:r>
          </a:p>
          <a:p>
            <a:r>
              <a:rPr lang="en-GB" dirty="0"/>
              <a:t>MX30951-8 – already passed with sample data 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366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01F80-6FB6-482A-913A-1A769E53C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36" y="365125"/>
            <a:ext cx="10515600" cy="1325563"/>
          </a:xfrm>
        </p:spPr>
        <p:txBody>
          <a:bodyPr/>
          <a:lstStyle/>
          <a:p>
            <a:r>
              <a:rPr lang="en-GB" dirty="0"/>
              <a:t>Data Collection Setup in GDA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298B-C93F-40CF-811F-D9538A8CA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193" y="2044927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By default, data is stored in folders </a:t>
            </a:r>
          </a:p>
          <a:p>
            <a:pPr marL="0" indent="0">
              <a:buNone/>
            </a:pPr>
            <a:r>
              <a:rPr lang="en-GB" dirty="0"/>
              <a:t>   representing visits, with this structure:</a:t>
            </a:r>
          </a:p>
          <a:p>
            <a:r>
              <a:rPr lang="en-GB" dirty="0"/>
              <a:t>/</a:t>
            </a:r>
            <a:r>
              <a:rPr lang="en-GB" dirty="0" err="1"/>
              <a:t>dls</a:t>
            </a:r>
            <a:r>
              <a:rPr lang="en-GB" dirty="0"/>
              <a:t>/{beamline}/data/{year}/{visit number}</a:t>
            </a:r>
          </a:p>
          <a:p>
            <a:pPr lvl="1"/>
            <a:r>
              <a:rPr lang="en-GB" dirty="0"/>
              <a:t>E.g. /</a:t>
            </a:r>
            <a:r>
              <a:rPr lang="en-GB" dirty="0" err="1"/>
              <a:t>dls</a:t>
            </a:r>
            <a:r>
              <a:rPr lang="en-GB" dirty="0"/>
              <a:t>/i03/data/2021/MX28204-5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Then within that the default is:</a:t>
            </a:r>
          </a:p>
          <a:p>
            <a:pPr lvl="1"/>
            <a:r>
              <a:rPr lang="en-GB" dirty="0"/>
              <a:t>/{</a:t>
            </a:r>
            <a:r>
              <a:rPr lang="en-GB" dirty="0" err="1"/>
              <a:t>proteinacronym</a:t>
            </a:r>
            <a:r>
              <a:rPr lang="en-GB" dirty="0"/>
              <a:t>}/{</a:t>
            </a:r>
            <a:r>
              <a:rPr lang="en-GB" dirty="0" err="1"/>
              <a:t>samplename</a:t>
            </a:r>
            <a:r>
              <a:rPr lang="en-GB" dirty="0"/>
              <a:t>}_{</a:t>
            </a:r>
            <a:r>
              <a:rPr lang="en-GB" dirty="0" err="1"/>
              <a:t>run_no</a:t>
            </a:r>
            <a:r>
              <a:rPr lang="en-GB" dirty="0"/>
              <a:t>}_</a:t>
            </a:r>
          </a:p>
          <a:p>
            <a:pPr marL="457200" lvl="1" indent="0">
              <a:buNone/>
            </a:pPr>
            <a:r>
              <a:rPr lang="en-GB" dirty="0"/>
              <a:t>         {</a:t>
            </a:r>
            <a:r>
              <a:rPr lang="en-GB" dirty="0" err="1"/>
              <a:t>image_no</a:t>
            </a:r>
            <a:r>
              <a:rPr lang="en-GB" dirty="0"/>
              <a:t>}.</a:t>
            </a:r>
            <a:r>
              <a:rPr lang="en-GB" dirty="0" err="1"/>
              <a:t>cbf</a:t>
            </a: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For large visits with multiple Users, or if you </a:t>
            </a:r>
          </a:p>
          <a:p>
            <a:pPr marL="0" indent="0">
              <a:buNone/>
            </a:pPr>
            <a:r>
              <a:rPr lang="en-GB" dirty="0"/>
              <a:t>   have multiple proteins, you can add </a:t>
            </a:r>
            <a:r>
              <a:rPr lang="en-GB" dirty="0" err="1">
                <a:solidFill>
                  <a:srgbClr val="FF0000"/>
                </a:solidFill>
              </a:rPr>
              <a:t>YourName</a:t>
            </a:r>
            <a:r>
              <a:rPr lang="en-GB" dirty="0">
                <a:solidFill>
                  <a:srgbClr val="FF0000"/>
                </a:solidFill>
              </a:rPr>
              <a:t>/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to the left of the folder field</a:t>
            </a:r>
          </a:p>
          <a:p>
            <a:pPr lvl="1"/>
            <a:r>
              <a:rPr lang="en-GB" dirty="0"/>
              <a:t>E.g. /</a:t>
            </a:r>
            <a:r>
              <a:rPr lang="en-GB" dirty="0" err="1"/>
              <a:t>dls</a:t>
            </a:r>
            <a:r>
              <a:rPr lang="en-GB" dirty="0"/>
              <a:t>/i03/data/2021/MX28204-5/</a:t>
            </a:r>
            <a:r>
              <a:rPr lang="en-GB" dirty="0">
                <a:solidFill>
                  <a:srgbClr val="FF0000"/>
                </a:solidFill>
              </a:rPr>
              <a:t>Felicity</a:t>
            </a:r>
            <a:r>
              <a:rPr lang="en-GB" dirty="0"/>
              <a:t>/</a:t>
            </a:r>
            <a:r>
              <a:rPr lang="en-GB" dirty="0" err="1"/>
              <a:t>MyProtein</a:t>
            </a:r>
            <a:r>
              <a:rPr lang="en-GB" dirty="0"/>
              <a:t>/ProteinWT_1_3600.cbf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A2CADA-6FAB-484E-B6AB-AC3ADB9EF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440" y="141514"/>
            <a:ext cx="4844634" cy="5791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D133DAA-1AE4-4704-800F-7EF983CA74D5}"/>
              </a:ext>
            </a:extLst>
          </p:cNvPr>
          <p:cNvSpPr/>
          <p:nvPr/>
        </p:nvSpPr>
        <p:spPr>
          <a:xfrm>
            <a:off x="6915088" y="3752850"/>
            <a:ext cx="2628962" cy="4476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181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30FF7-3B0C-4F48-9D35-FEE0BA3B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28"/>
            <a:ext cx="10515600" cy="1325563"/>
          </a:xfrm>
        </p:spPr>
        <p:txBody>
          <a:bodyPr/>
          <a:lstStyle/>
          <a:p>
            <a:r>
              <a:rPr lang="en-GB" dirty="0"/>
              <a:t>Image Viewers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E1F5AF-88FB-4EEF-B477-F39E62582C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88"/>
          <a:stretch/>
        </p:blipFill>
        <p:spPr>
          <a:xfrm>
            <a:off x="556173" y="1400991"/>
            <a:ext cx="4777418" cy="53530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928499-704F-4ED7-AB14-3D1877318DCA}"/>
              </a:ext>
            </a:extLst>
          </p:cNvPr>
          <p:cNvSpPr/>
          <p:nvPr/>
        </p:nvSpPr>
        <p:spPr>
          <a:xfrm>
            <a:off x="3333750" y="1141412"/>
            <a:ext cx="2514191" cy="10619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6569D-4427-47BF-9516-9EAA79C75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77" b="75267"/>
          <a:stretch/>
        </p:blipFill>
        <p:spPr>
          <a:xfrm>
            <a:off x="967828" y="3363141"/>
            <a:ext cx="4880113" cy="271380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0EB2DCB-631E-4668-AA0A-D77D51D0ABCA}"/>
              </a:ext>
            </a:extLst>
          </p:cNvPr>
          <p:cNvSpPr/>
          <p:nvPr/>
        </p:nvSpPr>
        <p:spPr>
          <a:xfrm>
            <a:off x="2257425" y="3363141"/>
            <a:ext cx="2686050" cy="147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FD948E-6DD4-476D-8376-EBD875062C07}"/>
              </a:ext>
            </a:extLst>
          </p:cNvPr>
          <p:cNvSpPr txBox="1"/>
          <p:nvPr/>
        </p:nvSpPr>
        <p:spPr>
          <a:xfrm>
            <a:off x="5405437" y="2376123"/>
            <a:ext cx="138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Right-click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181A6-0B98-4C64-B880-A15A5B9A11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688" b="72639"/>
          <a:stretch/>
        </p:blipFill>
        <p:spPr>
          <a:xfrm>
            <a:off x="7721052" y="282780"/>
            <a:ext cx="3933826" cy="629244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8506FB86-1E54-465C-A19E-4295C6E47941}"/>
              </a:ext>
            </a:extLst>
          </p:cNvPr>
          <p:cNvSpPr/>
          <p:nvPr/>
        </p:nvSpPr>
        <p:spPr>
          <a:xfrm rot="10800000">
            <a:off x="10375392" y="738209"/>
            <a:ext cx="978408" cy="333820"/>
          </a:xfrm>
          <a:prstGeom prst="rightArrow">
            <a:avLst>
              <a:gd name="adj1" fmla="val 24637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11ADE6B-8CE6-43DD-9EB5-DF81B26E40D0}"/>
              </a:ext>
            </a:extLst>
          </p:cNvPr>
          <p:cNvSpPr/>
          <p:nvPr/>
        </p:nvSpPr>
        <p:spPr>
          <a:xfrm rot="10800000">
            <a:off x="9918190" y="1301437"/>
            <a:ext cx="978408" cy="333820"/>
          </a:xfrm>
          <a:prstGeom prst="rightArrow">
            <a:avLst>
              <a:gd name="adj1" fmla="val 24637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359F3A-F1B9-46A9-B771-447C9A593A7F}"/>
              </a:ext>
            </a:extLst>
          </p:cNvPr>
          <p:cNvSpPr/>
          <p:nvPr/>
        </p:nvSpPr>
        <p:spPr>
          <a:xfrm rot="10800000">
            <a:off x="10146791" y="998270"/>
            <a:ext cx="978408" cy="333820"/>
          </a:xfrm>
          <a:prstGeom prst="rightArrow">
            <a:avLst>
              <a:gd name="adj1" fmla="val 24637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28762AA6-116B-4A91-A819-C26A85023D1D}"/>
              </a:ext>
            </a:extLst>
          </p:cNvPr>
          <p:cNvSpPr/>
          <p:nvPr/>
        </p:nvSpPr>
        <p:spPr>
          <a:xfrm rot="10800000">
            <a:off x="10556012" y="2881025"/>
            <a:ext cx="978408" cy="333820"/>
          </a:xfrm>
          <a:prstGeom prst="rightArrow">
            <a:avLst>
              <a:gd name="adj1" fmla="val 24637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21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B2D0-26E7-4D37-A7F4-4197AB5FC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95" y="1212850"/>
            <a:ext cx="1924050" cy="1325563"/>
          </a:xfrm>
        </p:spPr>
        <p:txBody>
          <a:bodyPr/>
          <a:lstStyle/>
          <a:p>
            <a:r>
              <a:rPr lang="en-GB" dirty="0" err="1"/>
              <a:t>ISPyB</a:t>
            </a:r>
            <a:r>
              <a:rPr lang="en-GB" dirty="0"/>
              <a:t> 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6FDB19-8DD9-45D7-A773-B5CAC921E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145" y="0"/>
            <a:ext cx="9308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6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7BC17-A53B-43D0-98C5-1608649EC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362"/>
            <a:ext cx="10515600" cy="1325563"/>
          </a:xfrm>
        </p:spPr>
        <p:txBody>
          <a:bodyPr/>
          <a:lstStyle/>
          <a:p>
            <a:r>
              <a:rPr lang="en-GB" dirty="0"/>
              <a:t>Dials Image Viewer or ADXV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9E66D-00FF-42D4-874A-73C15B951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D95ADE-C322-48E3-B84F-B2160A872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89" y="1462088"/>
            <a:ext cx="4648200" cy="5162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D03FC2-EA79-40E5-A272-4C791281F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2273300"/>
            <a:ext cx="6577067" cy="4351338"/>
          </a:xfrm>
          <a:prstGeom prst="rect">
            <a:avLst/>
          </a:prstGeom>
        </p:spPr>
      </p:pic>
      <p:pic>
        <p:nvPicPr>
          <p:cNvPr id="6146" name="Picture 2" descr="Image result for eiger 16m detector">
            <a:extLst>
              <a:ext uri="{FF2B5EF4-FFF2-40B4-BE49-F238E27FC236}">
                <a16:creationId xmlns:a16="http://schemas.microsoft.com/office/drawing/2014/main" id="{1A676786-3FAF-4B48-BB53-0BAD2DDA6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217" y="-60325"/>
            <a:ext cx="42862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745F83-1681-422E-9F13-FDC2C7BA65B7}"/>
              </a:ext>
            </a:extLst>
          </p:cNvPr>
          <p:cNvSpPr txBox="1"/>
          <p:nvPr/>
        </p:nvSpPr>
        <p:spPr>
          <a:xfrm>
            <a:off x="5486400" y="1390947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Not </a:t>
            </a:r>
            <a:r>
              <a:rPr lang="en-GB" sz="2400" b="1" dirty="0" err="1">
                <a:solidFill>
                  <a:srgbClr val="FF0000"/>
                </a:solidFill>
              </a:rPr>
              <a:t>ISPyB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35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2CC8-9A25-4F10-B8BF-BD1D8521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BD77D-D8DC-4797-8319-EDB366150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F136D9-6813-4C94-8041-C28984970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48" y="0"/>
            <a:ext cx="10895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3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132E-70C6-4931-8C87-B97F249A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Since then added UDC to our offering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8BCCF-814A-45A2-ABAA-6815F81EB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UDC is “Unattended Data Collection” which doesn’t need any User interaction once they have put their data collection parameters into </a:t>
            </a:r>
            <a:r>
              <a:rPr lang="en-GB" dirty="0" err="1"/>
              <a:t>ISPyB</a:t>
            </a:r>
            <a:r>
              <a:rPr lang="en-GB" dirty="0"/>
              <a:t>, before shipping their crystals</a:t>
            </a:r>
          </a:p>
          <a:p>
            <a:endParaRPr lang="en-GB" dirty="0"/>
          </a:p>
          <a:p>
            <a:r>
              <a:rPr lang="en-GB" dirty="0"/>
              <a:t>But now we don’t have Users on site, it’s harder to interact with them and train them – hence doing courses like this. </a:t>
            </a:r>
          </a:p>
          <a:p>
            <a:endParaRPr lang="en-GB" dirty="0"/>
          </a:p>
          <a:p>
            <a:r>
              <a:rPr lang="en-GB" dirty="0"/>
              <a:t>Therefore please take the opportunity to network with members of the Diamond team</a:t>
            </a:r>
          </a:p>
        </p:txBody>
      </p:sp>
    </p:spTree>
    <p:extLst>
      <p:ext uri="{BB962C8B-B14F-4D97-AF65-F5344CB8AC3E}">
        <p14:creationId xmlns:p14="http://schemas.microsoft.com/office/powerpoint/2010/main" val="3667275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4BED5-2308-4F58-A582-2C3CCB28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74"/>
            <a:ext cx="10515600" cy="1325563"/>
          </a:xfrm>
        </p:spPr>
        <p:txBody>
          <a:bodyPr/>
          <a:lstStyle/>
          <a:p>
            <a:r>
              <a:rPr lang="en-GB" dirty="0"/>
              <a:t>ADXV Autoload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9F1AD-6BEC-4A3C-8558-B5B86D2D7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7037"/>
            <a:ext cx="12192000" cy="551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34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E47C2-F988-4126-8C5A-3474C2972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dirty="0"/>
              <a:t>Remote Data Processing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284778-9AA8-41F4-8FB3-15773D225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4930"/>
            <a:ext cx="9448800" cy="53530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DCE182-1537-4A12-8018-AFBC1CC69C6B}"/>
              </a:ext>
            </a:extLst>
          </p:cNvPr>
          <p:cNvSpPr txBox="1"/>
          <p:nvPr/>
        </p:nvSpPr>
        <p:spPr>
          <a:xfrm>
            <a:off x="8001001" y="339615"/>
            <a:ext cx="2990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Remember: </a:t>
            </a:r>
            <a:r>
              <a:rPr lang="en-GB" dirty="0"/>
              <a:t>Work here, not on a beamline workstation</a:t>
            </a:r>
          </a:p>
        </p:txBody>
      </p:sp>
    </p:spTree>
    <p:extLst>
      <p:ext uri="{BB962C8B-B14F-4D97-AF65-F5344CB8AC3E}">
        <p14:creationId xmlns:p14="http://schemas.microsoft.com/office/powerpoint/2010/main" val="592257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77013-42B6-4534-9AB5-411AD7EC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876" y="102790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Start a terminal:</a:t>
            </a:r>
          </a:p>
          <a:p>
            <a:r>
              <a:rPr lang="en-GB" dirty="0"/>
              <a:t>Activities </a:t>
            </a:r>
            <a:r>
              <a:rPr lang="en-GB" dirty="0">
                <a:sym typeface="Wingdings" panose="05000000000000000000" pitchFamily="2" charset="2"/>
              </a:rPr>
              <a:t> Terminal</a:t>
            </a:r>
          </a:p>
          <a:p>
            <a:r>
              <a:rPr lang="en-GB" dirty="0">
                <a:sym typeface="Wingdings" panose="05000000000000000000" pitchFamily="2" charset="2"/>
              </a:rPr>
              <a:t>Right-click anywhere </a:t>
            </a:r>
          </a:p>
          <a:p>
            <a:pPr marL="0" indent="0">
              <a:buNone/>
            </a:pPr>
            <a:r>
              <a:rPr lang="en-GB" dirty="0">
                <a:sym typeface="Wingdings" panose="05000000000000000000" pitchFamily="2" charset="2"/>
              </a:rPr>
              <a:t>	 Open Terminal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748EB5-8F0F-4526-B475-12A9C637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27979" cy="1325563"/>
          </a:xfrm>
        </p:spPr>
        <p:txBody>
          <a:bodyPr>
            <a:normAutofit/>
          </a:bodyPr>
          <a:lstStyle/>
          <a:p>
            <a:r>
              <a:rPr lang="en-GB" dirty="0"/>
              <a:t>Launch a Terminal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48786-03D3-4244-BDCB-84B1936F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029" y="3800886"/>
            <a:ext cx="3735504" cy="2132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7D475C-4A65-42EB-BCD6-8999C5D6E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356" b="53835"/>
          <a:stretch/>
        </p:blipFill>
        <p:spPr>
          <a:xfrm>
            <a:off x="741801" y="1640328"/>
            <a:ext cx="3735504" cy="473726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3541A46-82E9-436F-B76A-8376EC8E767B}"/>
              </a:ext>
            </a:extLst>
          </p:cNvPr>
          <p:cNvSpPr/>
          <p:nvPr/>
        </p:nvSpPr>
        <p:spPr>
          <a:xfrm>
            <a:off x="652365" y="2043323"/>
            <a:ext cx="1432800" cy="7242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4DF8E4-26FE-434F-887F-5CF194EB9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5" t="14065" r="94647" b="58931"/>
          <a:stretch/>
        </p:blipFill>
        <p:spPr>
          <a:xfrm>
            <a:off x="5180276" y="746467"/>
            <a:ext cx="901460" cy="536506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041247D-C469-4707-A5FB-CA9E01C7D7AB}"/>
              </a:ext>
            </a:extLst>
          </p:cNvPr>
          <p:cNvSpPr/>
          <p:nvPr/>
        </p:nvSpPr>
        <p:spPr>
          <a:xfrm>
            <a:off x="4960803" y="4454769"/>
            <a:ext cx="1245639" cy="8322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1728EB-FD15-4125-8CA8-5921D1F442D9}"/>
              </a:ext>
            </a:extLst>
          </p:cNvPr>
          <p:cNvSpPr/>
          <p:nvPr/>
        </p:nvSpPr>
        <p:spPr>
          <a:xfrm>
            <a:off x="7512025" y="5479336"/>
            <a:ext cx="1691323" cy="4536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217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A083D-F5E5-4819-BEB9-55CCDABD5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Using the Command Line</a:t>
            </a:r>
          </a:p>
        </p:txBody>
      </p:sp>
      <p:pic>
        <p:nvPicPr>
          <p:cNvPr id="5" name="Picture 4" descr="Computer script on a screen">
            <a:extLst>
              <a:ext uri="{FF2B5EF4-FFF2-40B4-BE49-F238E27FC236}">
                <a16:creationId xmlns:a16="http://schemas.microsoft.com/office/drawing/2014/main" id="{624CE020-8648-4917-A6C7-ACCC2DE5CB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48" r="4722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3F93A-AED2-4FD7-A1EB-7DC7AC4BE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sz="2200" dirty="0"/>
              <a:t>The Command line is more powerful than a GUI, and there will always be a Command line (not everything is packaged into a GUI)</a:t>
            </a:r>
          </a:p>
          <a:p>
            <a:endParaRPr lang="en-GB" sz="2200" dirty="0"/>
          </a:p>
          <a:p>
            <a:r>
              <a:rPr lang="en-GB" sz="2200" dirty="0"/>
              <a:t>You can build on basic Command line work with scripts to run tasks more efficiently</a:t>
            </a:r>
          </a:p>
          <a:p>
            <a:endParaRPr lang="en-GB" sz="2200" dirty="0"/>
          </a:p>
          <a:p>
            <a:r>
              <a:rPr lang="en-GB" sz="2200" dirty="0"/>
              <a:t>BUT get one character wrong and it won’t work…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7414C4-C8DE-489F-96AB-C4D6C921E4C6}"/>
              </a:ext>
            </a:extLst>
          </p:cNvPr>
          <p:cNvSpPr/>
          <p:nvPr/>
        </p:nvSpPr>
        <p:spPr>
          <a:xfrm>
            <a:off x="5105400" y="2200275"/>
            <a:ext cx="4924425" cy="32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977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A26292-9EC9-432B-93E7-24E1009470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2" r="8443" b="-3"/>
          <a:stretch/>
        </p:blipFill>
        <p:spPr>
          <a:xfrm>
            <a:off x="256930" y="227729"/>
            <a:ext cx="4638919" cy="6531252"/>
          </a:xfrm>
          <a:prstGeom prst="rect">
            <a:avLst/>
          </a:prstGeom>
        </p:spPr>
      </p:pic>
      <p:pic>
        <p:nvPicPr>
          <p:cNvPr id="5122" name="Picture 2" descr="Image result for redhat logo">
            <a:extLst>
              <a:ext uri="{FF2B5EF4-FFF2-40B4-BE49-F238E27FC236}">
                <a16:creationId xmlns:a16="http://schemas.microsoft.com/office/drawing/2014/main" id="{0839DC04-FC6B-4BE1-8A61-C2BCE9EEB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207" y="1548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ogin | Udemy">
            <a:extLst>
              <a:ext uri="{FF2B5EF4-FFF2-40B4-BE49-F238E27FC236}">
                <a16:creationId xmlns:a16="http://schemas.microsoft.com/office/drawing/2014/main" id="{71F70A37-A3E1-4181-9BCF-6035E4EF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002" y="4250338"/>
            <a:ext cx="5683648" cy="211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342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5D52B-9705-46F3-B5B9-8B716B8F5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“Folders” = “Directories”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59358-07CB-4D8D-AD74-899B95807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4377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981A0-9684-4BB6-88E4-AD225A3AF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Linux Cheat-Sheet – on Slack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0F10F-A032-44D8-A83C-D6F9B8280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38650" cy="4351338"/>
          </a:xfrm>
        </p:spPr>
        <p:txBody>
          <a:bodyPr/>
          <a:lstStyle/>
          <a:p>
            <a:r>
              <a:rPr lang="en-GB" dirty="0"/>
              <a:t>man – gives manual </a:t>
            </a:r>
          </a:p>
          <a:p>
            <a:pPr marL="0" indent="0">
              <a:buNone/>
            </a:pPr>
            <a:r>
              <a:rPr lang="en-GB" dirty="0"/>
              <a:t>               for command </a:t>
            </a:r>
          </a:p>
          <a:p>
            <a:endParaRPr lang="en-GB" dirty="0"/>
          </a:p>
          <a:p>
            <a:r>
              <a:rPr lang="en-GB" dirty="0"/>
              <a:t>Grab someone for a tutorial if you need it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5A5676-A750-44C3-98CC-8F4722C9D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7" r="3224"/>
          <a:stretch/>
        </p:blipFill>
        <p:spPr>
          <a:xfrm>
            <a:off x="5528441" y="1244722"/>
            <a:ext cx="6421821" cy="551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09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D421-4098-45B9-93B1-E1D8B849D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Linux 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E877-EF9A-484F-9816-E6AFC936B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2763E-4EBE-4F7F-A545-13B6F0D80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7" t="7065" r="3224" b="32695"/>
          <a:stretch/>
        </p:blipFill>
        <p:spPr>
          <a:xfrm>
            <a:off x="1673771" y="1825625"/>
            <a:ext cx="9212772" cy="47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07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882C-DBD1-422E-A944-79F5307F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Linux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E0DBB-96A4-4EA2-96A7-CD4C84FF3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 </a:t>
            </a:r>
            <a:r>
              <a:rPr lang="en-GB" b="1" dirty="0"/>
              <a:t>man ls</a:t>
            </a:r>
          </a:p>
          <a:p>
            <a:r>
              <a:rPr lang="en-GB" b="1" dirty="0"/>
              <a:t>Enter</a:t>
            </a:r>
            <a:r>
              <a:rPr lang="en-GB" dirty="0"/>
              <a:t> = move down 1 line</a:t>
            </a:r>
          </a:p>
          <a:p>
            <a:r>
              <a:rPr lang="en-GB" b="1" dirty="0"/>
              <a:t>Space</a:t>
            </a:r>
            <a:r>
              <a:rPr lang="en-GB" dirty="0"/>
              <a:t> = move down 1 page</a:t>
            </a:r>
          </a:p>
          <a:p>
            <a:r>
              <a:rPr lang="en-GB" b="1" dirty="0"/>
              <a:t>g</a:t>
            </a:r>
            <a:r>
              <a:rPr lang="en-GB" dirty="0"/>
              <a:t> = move to the top of the page</a:t>
            </a:r>
          </a:p>
          <a:p>
            <a:r>
              <a:rPr lang="en-GB" b="1" dirty="0"/>
              <a:t>G</a:t>
            </a:r>
            <a:r>
              <a:rPr lang="en-GB" dirty="0"/>
              <a:t> = move to the bottom of the page (one of the few times you use a 										capital)</a:t>
            </a:r>
          </a:p>
          <a:p>
            <a:r>
              <a:rPr lang="en-GB" b="1" dirty="0"/>
              <a:t>Q</a:t>
            </a:r>
            <a:r>
              <a:rPr lang="en-GB" dirty="0"/>
              <a:t> = quit</a:t>
            </a:r>
          </a:p>
        </p:txBody>
      </p:sp>
    </p:spTree>
    <p:extLst>
      <p:ext uri="{BB962C8B-B14F-4D97-AF65-F5344CB8AC3E}">
        <p14:creationId xmlns:p14="http://schemas.microsoft.com/office/powerpoint/2010/main" val="2338807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6AECF-0A2A-4C39-A955-11DFC8AC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Linux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6407F-5265-48C6-9611-6A8D31893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tree –d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tree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F51DC-8616-481E-8E52-2E2C7EF6C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811" y="901200"/>
            <a:ext cx="7802065" cy="505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32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DDE0-52DB-4F44-8877-55C2D895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Lots of monitors to control a beamline…</a:t>
            </a:r>
          </a:p>
        </p:txBody>
      </p:sp>
      <p:pic>
        <p:nvPicPr>
          <p:cNvPr id="1026" name="Picture 2" descr="Is a Multiple-Monitor Setup Right for You? - TCSP">
            <a:extLst>
              <a:ext uri="{FF2B5EF4-FFF2-40B4-BE49-F238E27FC236}">
                <a16:creationId xmlns:a16="http://schemas.microsoft.com/office/drawing/2014/main" id="{703B9EEE-5C20-44AB-A59D-A8B935473D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62" y="1413029"/>
            <a:ext cx="6517604" cy="488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9245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E73FD-FBC7-4A38-A4BA-37B1679B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Linux </a:t>
            </a:r>
            <a:r>
              <a:rPr lang="en-GB" dirty="0" err="1"/>
              <a:t>pwd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3A56C-30B4-41C5-8553-7416CEA5A2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98045-5FF8-4E65-B8A3-1FFF3DC7A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93874" y="1825625"/>
            <a:ext cx="4145280" cy="4351338"/>
          </a:xfrm>
        </p:spPr>
        <p:txBody>
          <a:bodyPr>
            <a:normAutofit lnSpcReduction="10000"/>
          </a:bodyPr>
          <a:lstStyle/>
          <a:p>
            <a:r>
              <a:rPr lang="en-GB" dirty="0" err="1"/>
              <a:t>pwd</a:t>
            </a:r>
            <a:r>
              <a:rPr lang="en-GB" dirty="0"/>
              <a:t> = Print Working Directory</a:t>
            </a:r>
          </a:p>
          <a:p>
            <a:endParaRPr lang="en-GB" dirty="0"/>
          </a:p>
          <a:p>
            <a:r>
              <a:rPr lang="en-GB" dirty="0"/>
              <a:t>By default you start in your home directory </a:t>
            </a:r>
            <a:r>
              <a:rPr lang="en-GB" dirty="0">
                <a:solidFill>
                  <a:srgbClr val="FF0000"/>
                </a:solidFill>
              </a:rPr>
              <a:t>BUT DON’T WORK IN IT </a:t>
            </a:r>
            <a:r>
              <a:rPr lang="en-GB" dirty="0"/>
              <a:t>(apart from the basic Linux tutorial)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cd </a:t>
            </a:r>
            <a:r>
              <a:rPr lang="en-GB" dirty="0">
                <a:solidFill>
                  <a:srgbClr val="FF0000"/>
                </a:solidFill>
              </a:rPr>
              <a:t>/</a:t>
            </a:r>
            <a:r>
              <a:rPr lang="en-GB" dirty="0" err="1"/>
              <a:t>dls</a:t>
            </a:r>
            <a:r>
              <a:rPr lang="en-GB" dirty="0"/>
              <a:t>/{beamline}…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B3DE09-D9A3-4510-B86B-C88D29495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9" y="1823448"/>
            <a:ext cx="7034780" cy="442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18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6F8ADB-2344-4EF1-92F8-254B2DC7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1455"/>
            <a:ext cx="10515600" cy="1325563"/>
          </a:xfrm>
        </p:spPr>
        <p:txBody>
          <a:bodyPr/>
          <a:lstStyle/>
          <a:p>
            <a:r>
              <a:rPr lang="en-GB" dirty="0"/>
              <a:t>Navigating to data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B6408B-C027-4251-8590-6CDA317C9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53" y="985133"/>
            <a:ext cx="7796691" cy="7247413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D7880A2F-169E-409E-9717-7EDE096058A9}"/>
              </a:ext>
            </a:extLst>
          </p:cNvPr>
          <p:cNvSpPr/>
          <p:nvPr/>
        </p:nvSpPr>
        <p:spPr>
          <a:xfrm rot="10800000">
            <a:off x="6984274" y="6139544"/>
            <a:ext cx="1306286" cy="269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37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8C26E-64C7-411D-AF81-E003980C7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Deleting files – rm   (</a:t>
            </a:r>
            <a:r>
              <a:rPr lang="en-GB" dirty="0" err="1"/>
              <a:t>ReMove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6E42B-48ED-4707-8057-2A088CEEE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791" y="2214599"/>
            <a:ext cx="10515600" cy="4351338"/>
          </a:xfrm>
        </p:spPr>
        <p:txBody>
          <a:bodyPr/>
          <a:lstStyle/>
          <a:p>
            <a:r>
              <a:rPr lang="en-GB" dirty="0"/>
              <a:t>Proceed with caution</a:t>
            </a:r>
          </a:p>
          <a:p>
            <a:pPr lvl="1"/>
            <a:r>
              <a:rPr lang="en-GB" dirty="0"/>
              <a:t>there is no recycle bin or undo</a:t>
            </a:r>
          </a:p>
          <a:p>
            <a:r>
              <a:rPr lang="en-GB" dirty="0"/>
              <a:t>rm </a:t>
            </a:r>
            <a:r>
              <a:rPr lang="en-GB" dirty="0" err="1"/>
              <a:t>file.img</a:t>
            </a:r>
            <a:endParaRPr lang="en-GB" dirty="0"/>
          </a:p>
          <a:p>
            <a:pPr lvl="1"/>
            <a:r>
              <a:rPr lang="en-GB" dirty="0"/>
              <a:t>Command will delete </a:t>
            </a:r>
            <a:r>
              <a:rPr lang="en-GB" dirty="0" err="1"/>
              <a:t>file.img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You can also inadvertently delete files by over-writing them with a new file with the same name 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7170" name="Picture 2" descr="Image result for no recycle bin">
            <a:extLst>
              <a:ext uri="{FF2B5EF4-FFF2-40B4-BE49-F238E27FC236}">
                <a16:creationId xmlns:a16="http://schemas.microsoft.com/office/drawing/2014/main" id="{C169F8DD-9242-41A4-A846-497DD209C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6" r="11296" b="6476"/>
          <a:stretch/>
        </p:blipFill>
        <p:spPr bwMode="auto">
          <a:xfrm>
            <a:off x="7655752" y="815974"/>
            <a:ext cx="3698048" cy="357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177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E055-35EE-4145-A6EA-811162157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265"/>
            <a:ext cx="10515600" cy="1325563"/>
          </a:xfrm>
        </p:spPr>
        <p:txBody>
          <a:bodyPr/>
          <a:lstStyle/>
          <a:p>
            <a:r>
              <a:rPr lang="en-GB" dirty="0"/>
              <a:t>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04E50-DDED-49CC-AF94-5871355A1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384404"/>
          </a:xfrm>
        </p:spPr>
        <p:txBody>
          <a:bodyPr>
            <a:normAutofit/>
          </a:bodyPr>
          <a:lstStyle/>
          <a:p>
            <a:r>
              <a:rPr lang="en-GB" dirty="0"/>
              <a:t>ls –l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First character = file (-) or directory (d) </a:t>
            </a:r>
          </a:p>
          <a:p>
            <a:r>
              <a:rPr lang="en-GB" dirty="0"/>
              <a:t>Next 3 characters – permission of the owners</a:t>
            </a:r>
          </a:p>
          <a:p>
            <a:pPr lvl="1"/>
            <a:r>
              <a:rPr lang="en-GB" dirty="0"/>
              <a:t>r = read permission</a:t>
            </a:r>
          </a:p>
          <a:p>
            <a:pPr lvl="1"/>
            <a:r>
              <a:rPr lang="en-GB" dirty="0"/>
              <a:t>w = write permission</a:t>
            </a:r>
          </a:p>
          <a:p>
            <a:pPr lvl="1"/>
            <a:r>
              <a:rPr lang="en-GB" dirty="0"/>
              <a:t>x = execute permission</a:t>
            </a:r>
          </a:p>
          <a:p>
            <a:r>
              <a:rPr lang="en-GB" dirty="0"/>
              <a:t>Characters 5-7 – permission of the group</a:t>
            </a:r>
          </a:p>
          <a:p>
            <a:r>
              <a:rPr lang="en-GB" dirty="0"/>
              <a:t>Characters 8-10 – permission of others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83A7E1-E24F-49F7-92E7-29B53A67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30460"/>
            <a:ext cx="106584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31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2B92-612F-4E0D-8DE8-4636A222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2E221-F2B9-439A-BD2E-115F712D4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history = gives history of most recent commands</a:t>
            </a:r>
          </a:p>
          <a:p>
            <a:pPr lvl="1"/>
            <a:r>
              <a:rPr lang="en-GB" dirty="0"/>
              <a:t>Great if someone has shown you something, and you have forgotten what process they followed to do it!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37584-5753-4521-8216-6CF2E9B94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62" y="3526972"/>
            <a:ext cx="8209440" cy="251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32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5F2AC-3066-4220-8FB2-DE50B329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AF671-D4DB-44A6-B1A1-7386DFE12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219318-CE6C-4955-9D38-09C25A604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462" y="212067"/>
            <a:ext cx="9277076" cy="643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21F5D-3AD9-4038-83DD-069C5FCE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CF5B0-C827-4D9A-A390-BB2A82DF3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D1E5FF-DB07-4D53-9C48-94F51E385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015" y="17951"/>
            <a:ext cx="9355969" cy="1294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87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C8309-BB9F-4E9D-BD1F-6B7541BE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78854-6B00-4AAB-A3EE-773606926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3F14F3-5509-45C1-8B52-CC10F37B8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126" y="105707"/>
            <a:ext cx="7198543" cy="664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784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582DC-6783-4C1C-B9B2-9A0467FAA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Retrieve your data and take it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3E5D-8703-4D2B-9D2C-BBC0402E2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Better to download it within 40 days</a:t>
            </a:r>
          </a:p>
          <a:p>
            <a:endParaRPr lang="en-GB" dirty="0"/>
          </a:p>
          <a:p>
            <a:r>
              <a:rPr lang="en-GB" b="1" dirty="0"/>
              <a:t>Globus</a:t>
            </a:r>
            <a:r>
              <a:rPr lang="en-GB" dirty="0"/>
              <a:t> – main option, datasets over 20 GB</a:t>
            </a:r>
          </a:p>
          <a:p>
            <a:r>
              <a:rPr lang="en-GB" b="1" dirty="0"/>
              <a:t>FTP</a:t>
            </a:r>
            <a:r>
              <a:rPr lang="en-GB" dirty="0"/>
              <a:t> – File Transfer Protocol, only for datasets under 20 GB</a:t>
            </a:r>
          </a:p>
          <a:p>
            <a:r>
              <a:rPr lang="en-GB" b="1" dirty="0"/>
              <a:t>SFTP</a:t>
            </a:r>
            <a:r>
              <a:rPr lang="en-GB" dirty="0"/>
              <a:t> – Secure File Transfer Protocol, if your institution firewall blocks FTP, only for datasets under 20 GB</a:t>
            </a:r>
          </a:p>
          <a:p>
            <a:r>
              <a:rPr lang="en-GB" b="1" dirty="0" err="1"/>
              <a:t>rsynch</a:t>
            </a:r>
            <a:r>
              <a:rPr lang="en-GB" b="1" dirty="0"/>
              <a:t> </a:t>
            </a:r>
            <a:r>
              <a:rPr lang="en-GB" dirty="0"/>
              <a:t>- Good for Unix-like systems like Linux - only recommended for experienced </a:t>
            </a:r>
            <a:r>
              <a:rPr lang="en-GB" dirty="0" err="1"/>
              <a:t>rsync</a:t>
            </a:r>
            <a:r>
              <a:rPr lang="en-GB" dirty="0"/>
              <a:t> users</a:t>
            </a:r>
            <a:endParaRPr lang="en-GB" b="1" dirty="0"/>
          </a:p>
          <a:p>
            <a:endParaRPr lang="en-GB" dirty="0"/>
          </a:p>
          <a:p>
            <a:r>
              <a:rPr lang="en-GB" dirty="0">
                <a:hlinkClick r:id="rId2"/>
              </a:rPr>
              <a:t>https://www.diamond.ac.uk/Users/Experiment-at-Diamond/IT-User-Guide/Not-at-DLS/Retrieve-data.html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836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582DC-6783-4C1C-B9B2-9A0467FAA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Retrieve your data and take it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3E5D-8703-4D2B-9D2C-BBC0402E2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After 40 days…</a:t>
            </a:r>
          </a:p>
          <a:p>
            <a:endParaRPr lang="en-GB" dirty="0"/>
          </a:p>
          <a:p>
            <a:r>
              <a:rPr lang="en-GB" dirty="0"/>
              <a:t>Your data will now be in the archive and need to be restored from tape </a:t>
            </a:r>
          </a:p>
          <a:p>
            <a:endParaRPr lang="en-GB" dirty="0"/>
          </a:p>
          <a:p>
            <a:r>
              <a:rPr lang="en-GB" dirty="0"/>
              <a:t>Download files using Diamond's </a:t>
            </a:r>
            <a:r>
              <a:rPr lang="en-GB" dirty="0" err="1"/>
              <a:t>TopCAT</a:t>
            </a:r>
            <a:r>
              <a:rPr lang="en-GB" dirty="0"/>
              <a:t> software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https://www.diamond.ac.uk/Users/Experiment-at-Diamond/IT-User-Guide/Not-at-DLS/Retrieve-data.html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21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E7FFFF6-42DC-4955-A4EB-991ADDD86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587647"/>
              </p:ext>
            </p:extLst>
          </p:nvPr>
        </p:nvGraphicFramePr>
        <p:xfrm>
          <a:off x="2778894" y="781050"/>
          <a:ext cx="6993755" cy="5894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AD5655C-E996-4015-A52B-3F04BF22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Last Year’s Audience</a:t>
            </a:r>
          </a:p>
        </p:txBody>
      </p:sp>
    </p:spTree>
    <p:extLst>
      <p:ext uri="{BB962C8B-B14F-4D97-AF65-F5344CB8AC3E}">
        <p14:creationId xmlns:p14="http://schemas.microsoft.com/office/powerpoint/2010/main" val="24460682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CC34F-CA2C-47D1-ABE2-6C0FF822B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questions…?</a:t>
            </a:r>
          </a:p>
        </p:txBody>
      </p:sp>
      <p:pic>
        <p:nvPicPr>
          <p:cNvPr id="8194" name="Picture 2" descr="Image result for linux questions">
            <a:extLst>
              <a:ext uri="{FF2B5EF4-FFF2-40B4-BE49-F238E27FC236}">
                <a16:creationId xmlns:a16="http://schemas.microsoft.com/office/drawing/2014/main" id="{98EC6AB0-8838-413F-8504-96396C005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492" y="2383548"/>
            <a:ext cx="610552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questions">
            <a:extLst>
              <a:ext uri="{FF2B5EF4-FFF2-40B4-BE49-F238E27FC236}">
                <a16:creationId xmlns:a16="http://schemas.microsoft.com/office/drawing/2014/main" id="{F8A0CD05-4229-464E-B95E-37BD8BC98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23848"/>
            <a:ext cx="4850524" cy="485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0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2A2FA69E-0127-43C8-98B2-872B592A2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6"/>
          <a:stretch/>
        </p:blipFill>
        <p:spPr>
          <a:xfrm>
            <a:off x="1320373" y="817003"/>
            <a:ext cx="9080927" cy="592669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D97562-2301-45F4-95BF-BD618A482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70" y="365125"/>
            <a:ext cx="10866268" cy="1325563"/>
          </a:xfrm>
        </p:spPr>
        <p:txBody>
          <a:bodyPr/>
          <a:lstStyle/>
          <a:p>
            <a:r>
              <a:rPr lang="en-GB" dirty="0"/>
              <a:t>Multiple ways to get to the same destination...</a:t>
            </a:r>
          </a:p>
        </p:txBody>
      </p:sp>
    </p:spTree>
    <p:extLst>
      <p:ext uri="{BB962C8B-B14F-4D97-AF65-F5344CB8AC3E}">
        <p14:creationId xmlns:p14="http://schemas.microsoft.com/office/powerpoint/2010/main" val="208175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30DFD-7DEF-4D8F-8654-1E13E65F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have to be precise</a:t>
            </a:r>
          </a:p>
        </p:txBody>
      </p:sp>
      <p:pic>
        <p:nvPicPr>
          <p:cNvPr id="1026" name="Picture 2" descr="Computer says no! - LITTLE BRITAIN | Meme Generator">
            <a:extLst>
              <a:ext uri="{FF2B5EF4-FFF2-40B4-BE49-F238E27FC236}">
                <a16:creationId xmlns:a16="http://schemas.microsoft.com/office/drawing/2014/main" id="{248E4AD5-32D7-42A3-AFCC-DC35F7356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7"/>
          <a:stretch/>
        </p:blipFill>
        <p:spPr bwMode="auto">
          <a:xfrm>
            <a:off x="1943100" y="1552440"/>
            <a:ext cx="8305800" cy="462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945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8B5AF1-0BEB-4578-9FA4-831F1C83E12F}"/>
              </a:ext>
            </a:extLst>
          </p:cNvPr>
          <p:cNvSpPr/>
          <p:nvPr/>
        </p:nvSpPr>
        <p:spPr>
          <a:xfrm>
            <a:off x="712922" y="619932"/>
            <a:ext cx="10701580" cy="5424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3990B-CAB9-4018-8D4E-F44A442A6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Fed IDs and Passwords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DE96E-FC01-4096-B450-798F12EB3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You all have a Fed ID and password. </a:t>
            </a:r>
          </a:p>
          <a:p>
            <a:endParaRPr lang="en-GB" dirty="0"/>
          </a:p>
          <a:p>
            <a:r>
              <a:rPr lang="en-GB" dirty="0"/>
              <a:t>If needed, Diamond staff can tell you what your Fed ID is, but not what your password is</a:t>
            </a:r>
          </a:p>
          <a:p>
            <a:endParaRPr lang="en-GB" dirty="0"/>
          </a:p>
          <a:p>
            <a:r>
              <a:rPr lang="en-GB" dirty="0"/>
              <a:t>We can only request that a password is reset – and that is within UK office hours</a:t>
            </a:r>
          </a:p>
          <a:p>
            <a:endParaRPr lang="en-GB" dirty="0"/>
          </a:p>
          <a:p>
            <a:r>
              <a:rPr lang="en-GB" dirty="0"/>
              <a:t>You will use this to log in to NX sessions (this talk) and </a:t>
            </a:r>
            <a:r>
              <a:rPr lang="en-GB" dirty="0" err="1"/>
              <a:t>ISPyB</a:t>
            </a:r>
            <a:r>
              <a:rPr lang="en-GB" dirty="0"/>
              <a:t> sessions (the next talk with Marco Mazzorana) – so make sure it works</a:t>
            </a:r>
          </a:p>
        </p:txBody>
      </p:sp>
    </p:spTree>
    <p:extLst>
      <p:ext uri="{BB962C8B-B14F-4D97-AF65-F5344CB8AC3E}">
        <p14:creationId xmlns:p14="http://schemas.microsoft.com/office/powerpoint/2010/main" val="3076304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B6353-B74E-4520-B271-1EE8BD4C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NoMachine</a:t>
            </a:r>
            <a:r>
              <a:rPr lang="en-GB" dirty="0"/>
              <a:t> – Enterprise Client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ym typeface="Wingdings" panose="05000000000000000000" pitchFamily="2" charset="2"/>
              </a:rPr>
              <a:t> your route in to Diamond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D6085-27E2-4E7B-B0BB-07A668270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Download to your machine - </a:t>
            </a:r>
            <a:r>
              <a:rPr lang="en-GB" dirty="0">
                <a:hlinkClick r:id="rId2"/>
              </a:rPr>
              <a:t>https://www.nomachine.com/product&amp;p=NoMachine%20Enterprise%20Client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OR</a:t>
            </a:r>
          </a:p>
          <a:p>
            <a:r>
              <a:rPr lang="en-GB" dirty="0"/>
              <a:t>Make sure it is the latest version in Settings</a:t>
            </a:r>
          </a:p>
          <a:p>
            <a:endParaRPr lang="en-GB" dirty="0"/>
          </a:p>
        </p:txBody>
      </p:sp>
      <p:pic>
        <p:nvPicPr>
          <p:cNvPr id="1026" name="Picture 2" descr="Image result for nomachine icon">
            <a:extLst>
              <a:ext uri="{FF2B5EF4-FFF2-40B4-BE49-F238E27FC236}">
                <a16:creationId xmlns:a16="http://schemas.microsoft.com/office/drawing/2014/main" id="{49A2EF85-842F-40AC-BFE7-C9BEC5142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907" y="3651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86B904-399E-4AF6-BDC8-8E76D0CCE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172" y="4730750"/>
            <a:ext cx="51339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F3B4FC4DB3C646B312FDD227A4BCC3" ma:contentTypeVersion="10" ma:contentTypeDescription="Create a new document." ma:contentTypeScope="" ma:versionID="34940bdb3e6aa3fbc938aa6c4900ac19">
  <xsd:schema xmlns:xsd="http://www.w3.org/2001/XMLSchema" xmlns:xs="http://www.w3.org/2001/XMLSchema" xmlns:p="http://schemas.microsoft.com/office/2006/metadata/properties" xmlns:ns2="300ba35a-a49d-4ff6-a53b-54a12f0150d8" xmlns:ns3="bf1c5eed-85ad-45b5-b95b-6e97f51389ef" targetNamespace="http://schemas.microsoft.com/office/2006/metadata/properties" ma:root="true" ma:fieldsID="e9754e35c8e6b4ccf89354285e0cf573" ns2:_="" ns3:_="">
    <xsd:import namespace="300ba35a-a49d-4ff6-a53b-54a12f0150d8"/>
    <xsd:import namespace="bf1c5eed-85ad-45b5-b95b-6e97f51389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0ba35a-a49d-4ff6-a53b-54a12f0150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1c5eed-85ad-45b5-b95b-6e97f51389e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89AEB2-7A08-4329-9C3A-7CAF597BC4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4A3C7D-8659-456D-9650-3D088C5CC3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0ba35a-a49d-4ff6-a53b-54a12f0150d8"/>
    <ds:schemaRef ds:uri="bf1c5eed-85ad-45b5-b95b-6e97f51389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C71DF4-6E64-492B-81AB-7418B6F0A3F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00ba35a-a49d-4ff6-a53b-54a12f0150d8"/>
    <ds:schemaRef ds:uri="http://purl.org/dc/elements/1.1/"/>
    <ds:schemaRef ds:uri="http://schemas.microsoft.com/office/2006/metadata/properties"/>
    <ds:schemaRef ds:uri="bf1c5eed-85ad-45b5-b95b-6e97f51389e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2910</TotalTime>
  <Words>1385</Words>
  <Application>Microsoft Office PowerPoint</Application>
  <PresentationFormat>Widescreen</PresentationFormat>
  <Paragraphs>195</Paragraphs>
  <Slides>50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Navigating the Diamond Cluster</vt:lpstr>
      <vt:lpstr>Background</vt:lpstr>
      <vt:lpstr>Since then added UDC to our offering</vt:lpstr>
      <vt:lpstr>Lots of monitors to control a beamline…</vt:lpstr>
      <vt:lpstr>Last Year’s Audience</vt:lpstr>
      <vt:lpstr>Multiple ways to get to the same destination...</vt:lpstr>
      <vt:lpstr>You have to be precise</vt:lpstr>
      <vt:lpstr>Fed IDs and Passwords</vt:lpstr>
      <vt:lpstr>NoMachine – Enterprise Client   your route in to Diamond</vt:lpstr>
      <vt:lpstr>Checking for updates in settings</vt:lpstr>
      <vt:lpstr>First Time Users/Computers</vt:lpstr>
      <vt:lpstr>Create New Virtual Desktop</vt:lpstr>
      <vt:lpstr>Connecting to NoMachine</vt:lpstr>
      <vt:lpstr>Connecting to a Beamline – only for a visit</vt:lpstr>
      <vt:lpstr>Automatically select a node – all data processing</vt:lpstr>
      <vt:lpstr>Beamline Navigation &amp; Tools</vt:lpstr>
      <vt:lpstr>Logging Off</vt:lpstr>
      <vt:lpstr>Account Settings</vt:lpstr>
      <vt:lpstr>Universal Access  - use to increase the size of the cursor</vt:lpstr>
      <vt:lpstr>Nomachine Display Options</vt:lpstr>
      <vt:lpstr>Launch GDA (Generic Data Acquisition)  - used to control beamlines and collect data</vt:lpstr>
      <vt:lpstr>Launch GDA from a terminal </vt:lpstr>
      <vt:lpstr>This Course - Identifiers</vt:lpstr>
      <vt:lpstr>This Course - Identifiers</vt:lpstr>
      <vt:lpstr>Data Collection Setup in GDA</vt:lpstr>
      <vt:lpstr>Image Viewers</vt:lpstr>
      <vt:lpstr>ISPyB View</vt:lpstr>
      <vt:lpstr>Dials Image Viewer or ADXV</vt:lpstr>
      <vt:lpstr>PowerPoint Presentation</vt:lpstr>
      <vt:lpstr>ADXV Autoload</vt:lpstr>
      <vt:lpstr>Remote Data Processing</vt:lpstr>
      <vt:lpstr>Launch a Terminal </vt:lpstr>
      <vt:lpstr>Using the Command Line</vt:lpstr>
      <vt:lpstr>PowerPoint Presentation</vt:lpstr>
      <vt:lpstr>“Folders” = “Directories”</vt:lpstr>
      <vt:lpstr>Linux Cheat-Sheet – on Slack</vt:lpstr>
      <vt:lpstr>Linux - Continued</vt:lpstr>
      <vt:lpstr>Linux man</vt:lpstr>
      <vt:lpstr>Linux tree</vt:lpstr>
      <vt:lpstr>Linux pwd</vt:lpstr>
      <vt:lpstr>Navigating to data</vt:lpstr>
      <vt:lpstr>Deleting files – rm   (ReMove)</vt:lpstr>
      <vt:lpstr>Permissions</vt:lpstr>
      <vt:lpstr>History</vt:lpstr>
      <vt:lpstr>PowerPoint Presentation</vt:lpstr>
      <vt:lpstr>PowerPoint Presentation</vt:lpstr>
      <vt:lpstr>PowerPoint Presentation</vt:lpstr>
      <vt:lpstr>Retrieve your data and take it home</vt:lpstr>
      <vt:lpstr>Retrieve your data and take it home</vt:lpstr>
      <vt:lpstr>Any questions…?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Bertram, Felicity (DLSLtd,RAL,LSCI)</dc:creator>
  <cp:lastModifiedBy>Bertram, Felicity (DLSLtd,RAL,LSCI)</cp:lastModifiedBy>
  <cp:revision>2</cp:revision>
  <dcterms:created xsi:type="dcterms:W3CDTF">2021-02-09T20:02:50Z</dcterms:created>
  <dcterms:modified xsi:type="dcterms:W3CDTF">2022-10-17T14:44:44Z</dcterms:modified>
</cp:coreProperties>
</file>